
<file path=[Content_Types].xml><?xml version="1.0" encoding="utf-8"?>
<Types xmlns="http://schemas.openxmlformats.org/package/2006/content-types">
  <Override PartName="/ppt/slideMasters/slideMaster3.xml" ContentType="application/vnd.openxmlformats-officedocument.presentationml.slideMaster+xml"/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28.xml" ContentType="application/vnd.openxmlformats-officedocument.presentationml.slideLayout+xml"/>
  <Override PartName="/ppt/theme/theme3.xml" ContentType="application/vnd.openxmlformats-officedocument.theme+xml"/>
  <Override PartName="/ppt/slideLayouts/slideLayout37.xml" ContentType="application/vnd.openxmlformats-officedocument.presentationml.slideLayout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44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slideLayouts/slideLayout13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Override1.xml" ContentType="application/vnd.openxmlformats-officedocument.themeOverride+xml"/>
  <Override PartName="/ppt/slideLayouts/slideLayout24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42.xml" ContentType="application/vnd.openxmlformats-officedocument.presentationml.slideLayout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10.xml" ContentType="application/vnd.openxmlformats-officedocument.presentationml.slideLayout+xml"/>
  <Default Extension="gif" ContentType="image/gif"/>
  <Override PartName="/ppt/slideMasters/slideMaster4.xml" ContentType="application/vnd.openxmlformats-officedocument.presentationml.slideMaster+xml"/>
  <Override PartName="/ppt/slides/slide7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Masters/slideMaster2.xml" ContentType="application/vnd.openxmlformats-officedocument.presentationml.slideMaster+xml"/>
  <Override PartName="/ppt/slides/slide5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8.xml" ContentType="application/vnd.openxmlformats-officedocument.presentationml.slideLayout+xml"/>
  <Override PartName="/ppt/theme/theme4.xml" ContentType="application/vnd.openxmlformats-officedocument.theme+xml"/>
  <Default Extension="png" ContentType="image/png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slideLayouts/slideLayout18.xml" ContentType="application/vnd.openxmlformats-officedocument.presentationml.slideLayout+xml"/>
  <Override PartName="/ppt/theme/theme2.xml" ContentType="application/vnd.openxmlformats-officedocument.theme+xml"/>
  <Override PartName="/ppt/slideLayouts/slideLayout27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s/slide1.xml" ContentType="application/vnd.openxmlformats-officedocument.presentationml.slide+xml"/>
  <Default Extension="jpeg" ContentType="image/jpeg"/>
  <Override PartName="/ppt/slideLayouts/slideLayout3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43.xml" ContentType="application/vnd.openxmlformats-officedocument.presentationml.slideLayout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41.xml" ContentType="application/vnd.openxmlformats-officedocument.presentationml.slideLayout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62" r:id="rId1"/>
    <p:sldMasterId id="2147483882" r:id="rId2"/>
    <p:sldMasterId id="2147483948" r:id="rId3"/>
    <p:sldMasterId id="2147483960" r:id="rId4"/>
  </p:sldMasterIdLst>
  <p:sldIdLst>
    <p:sldId id="256" r:id="rId5"/>
    <p:sldId id="258" r:id="rId6"/>
    <p:sldId id="259" r:id="rId7"/>
    <p:sldId id="260" r:id="rId8"/>
    <p:sldId id="261" r:id="rId9"/>
    <p:sldId id="262" r:id="rId10"/>
    <p:sldId id="263" r:id="rId11"/>
  </p:sldIdLst>
  <p:sldSz cx="9144000" cy="6858000" type="screen4x3"/>
  <p:notesSz cx="6858000" cy="9144000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webPr allowPng="1" imgSz="1024x768" encoding="windows-1252"/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6438" autoAdjust="0"/>
    <p:restoredTop sz="94660"/>
  </p:normalViewPr>
  <p:slideViewPr>
    <p:cSldViewPr>
      <p:cViewPr varScale="1">
        <p:scale>
          <a:sx n="38" d="100"/>
          <a:sy n="38" d="100"/>
        </p:scale>
        <p:origin x="-1374" y="-10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viewProps" Target="viewProps.xml"/><Relationship Id="rId3" Type="http://schemas.openxmlformats.org/officeDocument/2006/relationships/slideMaster" Target="slideMasters/slideMaster3.xml"/><Relationship Id="rId7" Type="http://schemas.openxmlformats.org/officeDocument/2006/relationships/slide" Target="slides/slide3.xml"/><Relationship Id="rId12" Type="http://schemas.openxmlformats.org/officeDocument/2006/relationships/presProps" Target="presProps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5" Type="http://schemas.openxmlformats.org/officeDocument/2006/relationships/slide" Target="slides/slide1.xml"/><Relationship Id="rId15" Type="http://schemas.openxmlformats.org/officeDocument/2006/relationships/tableStyles" Target="tableStyles.xml"/><Relationship Id="rId10" Type="http://schemas.openxmlformats.org/officeDocument/2006/relationships/slide" Target="slides/slide6.xml"/><Relationship Id="rId4" Type="http://schemas.openxmlformats.org/officeDocument/2006/relationships/slideMaster" Target="slideMasters/slideMaster4.xml"/><Relationship Id="rId9" Type="http://schemas.openxmlformats.org/officeDocument/2006/relationships/slide" Target="slides/slide5.xml"/><Relationship Id="rId14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2.xml"/><Relationship Id="rId1" Type="http://schemas.openxmlformats.org/officeDocument/2006/relationships/themeOverride" Target="../theme/themeOverride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Isosceles Triangle 3"/>
          <p:cNvSpPr/>
          <p:nvPr/>
        </p:nvSpPr>
        <p:spPr>
          <a:xfrm rot="16200000">
            <a:off x="7553325" y="5254626"/>
            <a:ext cx="1893887" cy="1293812"/>
          </a:xfrm>
          <a:prstGeom prst="triangle">
            <a:avLst>
              <a:gd name="adj" fmla="val 51323"/>
            </a:avLst>
          </a:prstGeom>
          <a:gradFill flip="none" rotWithShape="1">
            <a:gsLst>
              <a:gs pos="0">
                <a:schemeClr val="accent1">
                  <a:shade val="30000"/>
                  <a:satMod val="155000"/>
                  <a:alpha val="100000"/>
                </a:schemeClr>
              </a:gs>
              <a:gs pos="60000">
                <a:schemeClr val="accent1">
                  <a:satMod val="160000"/>
                  <a:alpha val="100000"/>
                </a:schemeClr>
              </a:gs>
              <a:gs pos="100000">
                <a:schemeClr val="accent1">
                  <a:tint val="70000"/>
                  <a:satMod val="200000"/>
                  <a:alpha val="100000"/>
                </a:schemeClr>
              </a:gs>
            </a:gsLst>
            <a:lin ang="15500000" scaled="1"/>
            <a:tileRect/>
          </a:gra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8" name="Title 7"/>
          <p:cNvSpPr>
            <a:spLocks noGrp="1"/>
          </p:cNvSpPr>
          <p:nvPr>
            <p:ph type="ctrTitle"/>
          </p:nvPr>
        </p:nvSpPr>
        <p:spPr>
          <a:xfrm>
            <a:off x="540544" y="776288"/>
            <a:ext cx="8062912" cy="1470025"/>
          </a:xfrm>
        </p:spPr>
        <p:txBody>
          <a:bodyPr anchor="b"/>
          <a:lstStyle>
            <a:lvl1pPr algn="r">
              <a:defRPr sz="44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9" name="Subtitle 8"/>
          <p:cNvSpPr>
            <a:spLocks noGrp="1"/>
          </p:cNvSpPr>
          <p:nvPr>
            <p:ph type="subTitle" idx="1"/>
          </p:nvPr>
        </p:nvSpPr>
        <p:spPr>
          <a:xfrm>
            <a:off x="540544" y="2250280"/>
            <a:ext cx="8062912" cy="1752600"/>
          </a:xfrm>
        </p:spPr>
        <p:txBody>
          <a:bodyPr/>
          <a:lstStyle>
            <a:lvl1pPr marL="0" marR="36576" indent="0" algn="r">
              <a:spcBef>
                <a:spcPts val="0"/>
              </a:spcBef>
              <a:buNone/>
              <a:defRPr>
                <a:ln>
                  <a:solidFill>
                    <a:schemeClr val="bg2"/>
                  </a:solidFill>
                </a:ln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5" name="Date Placeholder 27"/>
          <p:cNvSpPr>
            <a:spLocks noGrp="1"/>
          </p:cNvSpPr>
          <p:nvPr>
            <p:ph type="dt" sz="half" idx="10"/>
          </p:nvPr>
        </p:nvSpPr>
        <p:spPr>
          <a:xfrm>
            <a:off x="1371600" y="6011863"/>
            <a:ext cx="5791200" cy="365125"/>
          </a:xfrm>
        </p:spPr>
        <p:txBody>
          <a:bodyPr tIns="0" bIns="0" anchor="t"/>
          <a:lstStyle>
            <a:lvl1pPr algn="r">
              <a:defRPr sz="1000"/>
            </a:lvl1pPr>
          </a:lstStyle>
          <a:p>
            <a:pPr>
              <a:defRPr/>
            </a:pPr>
            <a:fld id="{EA0C9A5E-C726-4FF7-899F-DA0217BCDFA1}" type="datetimeFigureOut">
              <a:rPr lang="en-US"/>
              <a:pPr>
                <a:defRPr/>
              </a:pPr>
              <a:t>6/29/2016</a:t>
            </a:fld>
            <a:endParaRPr lang="en-US"/>
          </a:p>
        </p:txBody>
      </p:sp>
      <p:sp>
        <p:nvSpPr>
          <p:cNvPr id="6" name="Footer Placeholder 16"/>
          <p:cNvSpPr>
            <a:spLocks noGrp="1"/>
          </p:cNvSpPr>
          <p:nvPr>
            <p:ph type="ftr" sz="quarter" idx="11"/>
          </p:nvPr>
        </p:nvSpPr>
        <p:spPr>
          <a:xfrm>
            <a:off x="1371600" y="5649913"/>
            <a:ext cx="5791200" cy="365125"/>
          </a:xfrm>
        </p:spPr>
        <p:txBody>
          <a:bodyPr tIns="0" bIns="0"/>
          <a:lstStyle>
            <a:lvl1pPr algn="r">
              <a:defRPr sz="11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28"/>
          <p:cNvSpPr>
            <a:spLocks noGrp="1"/>
          </p:cNvSpPr>
          <p:nvPr>
            <p:ph type="sldNum" sz="quarter" idx="12"/>
          </p:nvPr>
        </p:nvSpPr>
        <p:spPr>
          <a:xfrm>
            <a:off x="8391525" y="5753100"/>
            <a:ext cx="503238" cy="365125"/>
          </a:xfrm>
        </p:spPr>
        <p:txBody>
          <a:bodyPr anchor="ctr"/>
          <a:lstStyle>
            <a:lvl1pPr algn="ctr">
              <a:defRPr sz="1300">
                <a:solidFill>
                  <a:srgbClr val="FFFFFF"/>
                </a:solidFill>
              </a:defRPr>
            </a:lvl1pPr>
          </a:lstStyle>
          <a:p>
            <a:pPr>
              <a:defRPr/>
            </a:pPr>
            <a:fld id="{6D56397D-FF04-42EF-89D6-54A371E8D8F1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67494"/>
            <a:ext cx="8229600" cy="1399032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882808"/>
            <a:ext cx="8229600" cy="45720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791075" y="6480175"/>
            <a:ext cx="2133600" cy="3016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92296EF-207B-43ED-8829-298987271832}" type="datetimeFigureOut">
              <a:rPr lang="en-US"/>
              <a:pPr>
                <a:defRPr/>
              </a:pPr>
              <a:t>6/29/2016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57200" y="6481763"/>
            <a:ext cx="4259263" cy="300037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29AB3FD-685B-46AD-ADBB-BF3B25957DE1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ight Triangle 3"/>
          <p:cNvSpPr/>
          <p:nvPr/>
        </p:nvSpPr>
        <p:spPr>
          <a:xfrm flipV="1">
            <a:off x="6350" y="6350"/>
            <a:ext cx="9131300" cy="6837363"/>
          </a:xfrm>
          <a:prstGeom prst="rtTriangle">
            <a:avLst/>
          </a:prstGeom>
          <a:gradFill flip="none" rotWithShape="1">
            <a:gsLst>
              <a:gs pos="0">
                <a:schemeClr val="tx2">
                  <a:alpha val="10000"/>
                </a:schemeClr>
              </a:gs>
              <a:gs pos="70000">
                <a:schemeClr val="tx2">
                  <a:alpha val="8000"/>
                </a:schemeClr>
              </a:gs>
              <a:gs pos="100000">
                <a:schemeClr val="tx2">
                  <a:alpha val="1000"/>
                </a:schemeClr>
              </a:gs>
            </a:gsLst>
            <a:lin ang="8000000" scaled="1"/>
            <a:tileRect/>
          </a:gra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5" name="Isosceles Triangle 4"/>
          <p:cNvSpPr/>
          <p:nvPr/>
        </p:nvSpPr>
        <p:spPr>
          <a:xfrm rot="5400000" flipV="1">
            <a:off x="7553325" y="309563"/>
            <a:ext cx="1893888" cy="1293812"/>
          </a:xfrm>
          <a:prstGeom prst="triangle">
            <a:avLst>
              <a:gd name="adj" fmla="val 51323"/>
            </a:avLst>
          </a:prstGeom>
          <a:gradFill flip="none" rotWithShape="1">
            <a:gsLst>
              <a:gs pos="0">
                <a:schemeClr val="accent1">
                  <a:shade val="30000"/>
                  <a:satMod val="155000"/>
                  <a:alpha val="100000"/>
                </a:schemeClr>
              </a:gs>
              <a:gs pos="60000">
                <a:schemeClr val="accent1">
                  <a:satMod val="160000"/>
                  <a:alpha val="100000"/>
                </a:schemeClr>
              </a:gs>
              <a:gs pos="100000">
                <a:schemeClr val="accent1">
                  <a:tint val="70000"/>
                  <a:satMod val="200000"/>
                  <a:alpha val="100000"/>
                </a:schemeClr>
              </a:gs>
            </a:gsLst>
            <a:lin ang="15500000" scaled="1"/>
            <a:tileRect/>
          </a:gra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cxnSp>
        <p:nvCxnSpPr>
          <p:cNvPr id="6" name="Straight Connector 5"/>
          <p:cNvCxnSpPr/>
          <p:nvPr/>
        </p:nvCxnSpPr>
        <p:spPr>
          <a:xfrm rot="10800000">
            <a:off x="6469063" y="9525"/>
            <a:ext cx="2673350" cy="1900238"/>
          </a:xfrm>
          <a:prstGeom prst="line">
            <a:avLst/>
          </a:prstGeom>
          <a:noFill/>
          <a:ln w="6000" cap="rnd" cmpd="sng" algn="ctr">
            <a:solidFill>
              <a:schemeClr val="bg2">
                <a:tint val="50000"/>
                <a:satMod val="200000"/>
                <a:alpha val="45000"/>
              </a:schemeClr>
            </a:solidFill>
            <a:prstDash val="soli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" name="Straight Connector 6"/>
          <p:cNvCxnSpPr/>
          <p:nvPr/>
        </p:nvCxnSpPr>
        <p:spPr>
          <a:xfrm flipV="1">
            <a:off x="0" y="6350"/>
            <a:ext cx="9137650" cy="6845300"/>
          </a:xfrm>
          <a:prstGeom prst="line">
            <a:avLst/>
          </a:prstGeom>
          <a:noFill/>
          <a:ln w="5000" cap="rnd" cmpd="sng" algn="ctr">
            <a:solidFill>
              <a:schemeClr val="bg2">
                <a:tint val="55000"/>
                <a:satMod val="200000"/>
                <a:alpha val="35000"/>
              </a:schemeClr>
            </a:solidFill>
            <a:prstDash val="soli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81000" y="271464"/>
            <a:ext cx="7239000" cy="1362075"/>
          </a:xfrm>
        </p:spPr>
        <p:txBody>
          <a:bodyPr/>
          <a:lstStyle>
            <a:lvl1pPr marL="0" algn="l">
              <a:buNone/>
              <a:defRPr sz="3600" b="1" cap="none" baseline="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81000" y="1633536"/>
            <a:ext cx="3886200" cy="2286000"/>
          </a:xfrm>
        </p:spPr>
        <p:txBody>
          <a:bodyPr/>
          <a:lstStyle>
            <a:lvl1pPr marL="54864" indent="0" algn="l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8" name="Date Placeholder 3"/>
          <p:cNvSpPr>
            <a:spLocks noGrp="1"/>
          </p:cNvSpPr>
          <p:nvPr>
            <p:ph type="dt" sz="half" idx="10"/>
          </p:nvPr>
        </p:nvSpPr>
        <p:spPr>
          <a:xfrm>
            <a:off x="6956425" y="6477000"/>
            <a:ext cx="2133600" cy="30480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7D29D15-B981-433E-A2AE-3FFD262AA164}" type="datetimeFigureOut">
              <a:rPr lang="en-US"/>
              <a:pPr>
                <a:defRPr/>
              </a:pPr>
              <a:t>6/29/2016</a:t>
            </a:fld>
            <a:endParaRPr lang="en-US"/>
          </a:p>
        </p:txBody>
      </p:sp>
      <p:sp>
        <p:nvSpPr>
          <p:cNvPr id="9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619375" y="6481763"/>
            <a:ext cx="4260850" cy="300037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0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450263" y="809625"/>
            <a:ext cx="503237" cy="300038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29EAB2F-F9AC-450C-8D3C-EC9F9CB9A7B2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marL="0" algn="l"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722437"/>
            <a:ext cx="4038600" cy="452596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722437"/>
            <a:ext cx="4038600" cy="452596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1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411D347-A195-4871-B5BE-C747B9040149}" type="datetimeFigureOut">
              <a:rPr lang="en-US"/>
              <a:pPr>
                <a:defRPr/>
              </a:pPr>
              <a:t>6/29/2016</a:t>
            </a:fld>
            <a:endParaRPr lang="en-US"/>
          </a:p>
        </p:txBody>
      </p:sp>
      <p:sp>
        <p:nvSpPr>
          <p:cNvPr id="6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2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2AB325D-4B22-4D0E-A62F-7DB04ECECFA0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48198" y="290732"/>
            <a:ext cx="1066800" cy="6153912"/>
          </a:xfrm>
        </p:spPr>
        <p:txBody>
          <a:bodyPr vert="vert270" anchor="b"/>
          <a:lstStyle>
            <a:lvl1pPr marL="0" algn="ctr">
              <a:defRPr sz="3300" b="1">
                <a:ln w="6350">
                  <a:solidFill>
                    <a:schemeClr val="tx1"/>
                  </a:solidFill>
                </a:ln>
                <a:solidFill>
                  <a:schemeClr val="tx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65006" y="290732"/>
            <a:ext cx="581024" cy="3017520"/>
          </a:xfrm>
          <a:solidFill>
            <a:schemeClr val="bg1"/>
          </a:solidFill>
          <a:ln w="12700">
            <a:noFill/>
          </a:ln>
        </p:spPr>
        <p:txBody>
          <a:bodyPr vert="vert270" anchor="ctr"/>
          <a:lstStyle>
            <a:lvl1pPr marL="0" indent="0" algn="ctr">
              <a:buNone/>
              <a:defRPr sz="1600" b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1365006" y="3427124"/>
            <a:ext cx="581024" cy="3017520"/>
          </a:xfrm>
          <a:solidFill>
            <a:schemeClr val="bg1"/>
          </a:solidFill>
          <a:ln w="12700">
            <a:noFill/>
          </a:ln>
        </p:spPr>
        <p:txBody>
          <a:bodyPr vert="vert270" anchor="ctr"/>
          <a:lstStyle>
            <a:lvl1pPr marL="0" indent="0" algn="ctr">
              <a:buNone/>
              <a:defRPr sz="1600" b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2022230" y="290732"/>
            <a:ext cx="6858000" cy="3017520"/>
          </a:xfrm>
        </p:spPr>
        <p:txBody>
          <a:bodyPr/>
          <a:lstStyle>
            <a:lvl1pPr algn="l">
              <a:defRPr sz="2400"/>
            </a:lvl1pPr>
            <a:lvl2pPr algn="l">
              <a:defRPr sz="2000"/>
            </a:lvl2pPr>
            <a:lvl3pPr algn="l">
              <a:defRPr sz="1800"/>
            </a:lvl3pPr>
            <a:lvl4pPr algn="l">
              <a:defRPr sz="1600"/>
            </a:lvl4pPr>
            <a:lvl5pPr algn="l">
              <a:defRPr sz="1600"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2022230" y="3427124"/>
            <a:ext cx="6858000" cy="301752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>
          <a:xfrm>
            <a:off x="4791075" y="6481763"/>
            <a:ext cx="2130425" cy="3016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390A04D-FC00-439E-9530-D41BC7E49BD6}" type="datetimeFigureOut">
              <a:rPr lang="en-US"/>
              <a:pPr>
                <a:defRPr/>
              </a:pPr>
              <a:t>6/29/2016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xfrm>
            <a:off x="457200" y="6481763"/>
            <a:ext cx="4260850" cy="3016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>
          <a:xfrm>
            <a:off x="7589838" y="6483350"/>
            <a:ext cx="503237" cy="301625"/>
          </a:xfrm>
        </p:spPr>
        <p:txBody>
          <a:bodyPr/>
          <a:lstStyle>
            <a:lvl1pPr algn="ctr">
              <a:defRPr/>
            </a:lvl1pPr>
          </a:lstStyle>
          <a:p>
            <a:pPr>
              <a:defRPr/>
            </a:pPr>
            <a:fld id="{C36909DC-5366-4B35-9C77-FFCEE7161844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b="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1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52272AB-3B85-417E-832E-AF3764BA928A}" type="datetimeFigureOut">
              <a:rPr lang="en-US"/>
              <a:pPr>
                <a:defRPr/>
              </a:pPr>
              <a:t>6/29/2016</a:t>
            </a:fld>
            <a:endParaRPr lang="en-US"/>
          </a:p>
        </p:txBody>
      </p:sp>
      <p:sp>
        <p:nvSpPr>
          <p:cNvPr id="4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Slide Number Placeholder 2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7F61040-AF53-4E0F-9269-2CC272727F83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E576B9D-5CA7-449E-B728-07A8BB7E316C}" type="datetimeFigureOut">
              <a:rPr lang="en-US"/>
              <a:pPr>
                <a:defRPr/>
              </a:pPr>
              <a:t>6/29/2016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Slide Number Placeholder 2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B33AD36-46C9-4E75-B602-EA79D9D2A834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19456" y="367664"/>
            <a:ext cx="914400" cy="5943600"/>
          </a:xfrm>
        </p:spPr>
        <p:txBody>
          <a:bodyPr vert="vert270" anchor="b"/>
          <a:lstStyle>
            <a:lvl1pPr marL="0" marR="18288" algn="r">
              <a:spcBef>
                <a:spcPts val="0"/>
              </a:spcBef>
              <a:buNone/>
              <a:defRPr sz="2900" b="0" cap="all" baseline="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1135856" y="367664"/>
            <a:ext cx="2438400" cy="5943600"/>
          </a:xfrm>
        </p:spPr>
        <p:txBody>
          <a:bodyPr/>
          <a:lstStyle>
            <a:lvl1pPr marL="0" indent="0">
              <a:spcBef>
                <a:spcPts val="0"/>
              </a:spcBef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3651250" y="320040"/>
            <a:ext cx="5276088" cy="5989320"/>
          </a:xfrm>
        </p:spPr>
        <p:txBody>
          <a:bodyPr/>
          <a:lstStyle>
            <a:lvl1pPr>
              <a:spcBef>
                <a:spcPts val="0"/>
              </a:spcBef>
              <a:defRPr sz="3000"/>
            </a:lvl1pPr>
            <a:lvl2pPr>
              <a:defRPr sz="26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6278563" y="6556375"/>
            <a:ext cx="2133600" cy="301625"/>
          </a:xfrm>
        </p:spPr>
        <p:txBody>
          <a:bodyPr/>
          <a:lstStyle>
            <a:lvl1pPr>
              <a:defRPr sz="900"/>
            </a:lvl1pPr>
          </a:lstStyle>
          <a:p>
            <a:pPr>
              <a:defRPr/>
            </a:pPr>
            <a:fld id="{88FDAF82-1828-4CDB-BD45-C390F105E5E3}" type="datetimeFigureOut">
              <a:rPr lang="en-US"/>
              <a:pPr>
                <a:defRPr/>
              </a:pPr>
              <a:t>6/29/2016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1135063" y="6556375"/>
            <a:ext cx="5143500" cy="301625"/>
          </a:xfrm>
        </p:spPr>
        <p:txBody>
          <a:bodyPr/>
          <a:lstStyle>
            <a:lvl1pPr>
              <a:defRPr sz="9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410575" y="6556375"/>
            <a:ext cx="503238" cy="301625"/>
          </a:xfrm>
        </p:spPr>
        <p:txBody>
          <a:bodyPr/>
          <a:lstStyle>
            <a:lvl1pPr>
              <a:defRPr sz="900"/>
            </a:lvl1pPr>
          </a:lstStyle>
          <a:p>
            <a:pPr>
              <a:defRPr/>
            </a:pPr>
            <a:fld id="{40DA4C4B-FC16-4029-9F20-D575A6140A9E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19456" y="150896"/>
            <a:ext cx="914400" cy="6400800"/>
          </a:xfrm>
        </p:spPr>
        <p:txBody>
          <a:bodyPr vert="vert270" anchor="b"/>
          <a:lstStyle>
            <a:lvl1pPr marL="0" algn="l">
              <a:buNone/>
              <a:defRPr sz="3000" b="0" cap="all" baseline="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138237" y="373966"/>
            <a:ext cx="7333488" cy="5486400"/>
          </a:xfrm>
          <a:solidFill>
            <a:schemeClr val="bg2">
              <a:shade val="50000"/>
            </a:schemeClr>
          </a:solidFill>
        </p:spPr>
        <p:txBody>
          <a:bodyPr>
            <a:normAutofit/>
          </a:bodyPr>
          <a:lstStyle>
            <a:lvl1pPr marL="0" indent="0">
              <a:buNone/>
              <a:defRPr sz="3200"/>
            </a:lvl1pPr>
          </a:lstStyle>
          <a:p>
            <a:pPr lvl="0"/>
            <a:r>
              <a:rPr lang="en-US" noProof="0" smtClean="0"/>
              <a:t>Click icon to add picture</a:t>
            </a:r>
            <a:endParaRPr lang="en-US" noProof="0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3000" y="5867400"/>
            <a:ext cx="7333488" cy="685800"/>
          </a:xfrm>
          <a:solidFill>
            <a:schemeClr val="accent1">
              <a:alpha val="15000"/>
            </a:schemeClr>
          </a:solidFill>
          <a:ln>
            <a:solidFill>
              <a:schemeClr val="accent1"/>
            </a:solidFill>
            <a:miter lim="800000"/>
          </a:ln>
        </p:spPr>
        <p:txBody>
          <a:bodyPr/>
          <a:lstStyle>
            <a:lvl1pPr marL="0" indent="0">
              <a:spcBef>
                <a:spcPts val="0"/>
              </a:spcBef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6108700" y="6556375"/>
            <a:ext cx="2101850" cy="301625"/>
          </a:xfrm>
        </p:spPr>
        <p:txBody>
          <a:bodyPr/>
          <a:lstStyle>
            <a:lvl1pPr>
              <a:defRPr sz="900"/>
            </a:lvl1pPr>
          </a:lstStyle>
          <a:p>
            <a:pPr>
              <a:defRPr/>
            </a:pPr>
            <a:fld id="{1D41A9FE-DBE5-4B74-8015-6A7BEC34AD9E}" type="datetimeFigureOut">
              <a:rPr lang="en-US"/>
              <a:pPr>
                <a:defRPr/>
              </a:pPr>
              <a:t>6/29/2016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1169988" y="6557963"/>
            <a:ext cx="4948237" cy="301625"/>
          </a:xfrm>
        </p:spPr>
        <p:txBody>
          <a:bodyPr/>
          <a:lstStyle>
            <a:lvl1pPr>
              <a:defRPr sz="9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216900" y="6556375"/>
            <a:ext cx="366713" cy="301625"/>
          </a:xfrm>
        </p:spPr>
        <p:txBody>
          <a:bodyPr/>
          <a:lstStyle>
            <a:lvl1pPr algn="ctr">
              <a:defRPr sz="900"/>
            </a:lvl1pPr>
          </a:lstStyle>
          <a:p>
            <a:pPr>
              <a:defRPr/>
            </a:pPr>
            <a:fld id="{F33E2F18-36D6-47DD-B622-5D0F899C6A44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1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19E23A1-BAAF-4CF4-87F9-5EDDAEB5C0D6}" type="datetimeFigureOut">
              <a:rPr lang="en-US"/>
              <a:pPr>
                <a:defRPr/>
              </a:pPr>
              <a:t>6/29/2016</a:t>
            </a:fld>
            <a:endParaRPr lang="en-US"/>
          </a:p>
        </p:txBody>
      </p:sp>
      <p:sp>
        <p:nvSpPr>
          <p:cNvPr id="5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2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2FDA446-CD0A-4DFB-AED7-3F7C0912560B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781800" y="381000"/>
            <a:ext cx="1905000" cy="548640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381000"/>
            <a:ext cx="6248400" cy="548640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1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161F35C-F282-4960-A9A0-289195508E2F}" type="datetimeFigureOut">
              <a:rPr lang="en-US"/>
              <a:pPr>
                <a:defRPr/>
              </a:pPr>
              <a:t>6/29/2016</a:t>
            </a:fld>
            <a:endParaRPr lang="en-US"/>
          </a:p>
        </p:txBody>
      </p:sp>
      <p:sp>
        <p:nvSpPr>
          <p:cNvPr id="5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2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80757FC-1815-4095-BED5-323401DC991C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 bwMode="auto">
          <a:xfrm>
            <a:off x="381000" y="0"/>
            <a:ext cx="609600" cy="6858000"/>
          </a:xfrm>
          <a:prstGeom prst="rect">
            <a:avLst/>
          </a:prstGeom>
          <a:solidFill>
            <a:schemeClr val="accent1">
              <a:tint val="60000"/>
              <a:alpha val="54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5" name="Rectangle 4"/>
          <p:cNvSpPr/>
          <p:nvPr/>
        </p:nvSpPr>
        <p:spPr bwMode="auto">
          <a:xfrm>
            <a:off x="276225" y="0"/>
            <a:ext cx="104775" cy="6858000"/>
          </a:xfrm>
          <a:prstGeom prst="rect">
            <a:avLst/>
          </a:prstGeom>
          <a:solidFill>
            <a:schemeClr val="accent1">
              <a:tint val="40000"/>
              <a:alpha val="36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6" name="Rectangle 5"/>
          <p:cNvSpPr/>
          <p:nvPr/>
        </p:nvSpPr>
        <p:spPr bwMode="auto">
          <a:xfrm>
            <a:off x="990600" y="0"/>
            <a:ext cx="182563" cy="6858000"/>
          </a:xfrm>
          <a:prstGeom prst="rect">
            <a:avLst/>
          </a:prstGeom>
          <a:solidFill>
            <a:schemeClr val="accent1">
              <a:tint val="40000"/>
              <a:alpha val="7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7" name="Rectangle 6"/>
          <p:cNvSpPr/>
          <p:nvPr/>
        </p:nvSpPr>
        <p:spPr bwMode="auto">
          <a:xfrm>
            <a:off x="1141413" y="0"/>
            <a:ext cx="230187" cy="6858000"/>
          </a:xfrm>
          <a:prstGeom prst="rect">
            <a:avLst/>
          </a:prstGeom>
          <a:solidFill>
            <a:schemeClr val="accent1">
              <a:tint val="20000"/>
              <a:alpha val="7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10" name="Straight Connector 9"/>
          <p:cNvSpPr>
            <a:spLocks noChangeShapeType="1"/>
          </p:cNvSpPr>
          <p:nvPr/>
        </p:nvSpPr>
        <p:spPr bwMode="auto">
          <a:xfrm>
            <a:off x="106363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  <a:alpha val="7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>
              <a:defRPr/>
            </a:pPr>
            <a:endParaRPr lang="en-US">
              <a:latin typeface="Arial" pitchFamily="34" charset="0"/>
            </a:endParaRPr>
          </a:p>
        </p:txBody>
      </p:sp>
      <p:sp>
        <p:nvSpPr>
          <p:cNvPr id="11" name="Straight Connector 10"/>
          <p:cNvSpPr>
            <a:spLocks noChangeShapeType="1"/>
          </p:cNvSpPr>
          <p:nvPr/>
        </p:nvSpPr>
        <p:spPr bwMode="auto">
          <a:xfrm>
            <a:off x="914400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20000"/>
                <a:alpha val="8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>
              <a:defRPr/>
            </a:pPr>
            <a:endParaRPr lang="en-US">
              <a:latin typeface="Arial" pitchFamily="34" charset="0"/>
            </a:endParaRPr>
          </a:p>
        </p:txBody>
      </p:sp>
      <p:sp>
        <p:nvSpPr>
          <p:cNvPr id="12" name="Straight Connector 11"/>
          <p:cNvSpPr>
            <a:spLocks noChangeShapeType="1"/>
          </p:cNvSpPr>
          <p:nvPr/>
        </p:nvSpPr>
        <p:spPr bwMode="auto">
          <a:xfrm>
            <a:off x="854075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>
              <a:defRPr/>
            </a:pPr>
            <a:endParaRPr lang="en-US">
              <a:latin typeface="Arial" pitchFamily="34" charset="0"/>
            </a:endParaRPr>
          </a:p>
        </p:txBody>
      </p:sp>
      <p:sp>
        <p:nvSpPr>
          <p:cNvPr id="13" name="Straight Connector 12"/>
          <p:cNvSpPr>
            <a:spLocks noChangeShapeType="1"/>
          </p:cNvSpPr>
          <p:nvPr/>
        </p:nvSpPr>
        <p:spPr bwMode="auto">
          <a:xfrm>
            <a:off x="1727200" y="0"/>
            <a:ext cx="0" cy="6858000"/>
          </a:xfrm>
          <a:prstGeom prst="line">
            <a:avLst/>
          </a:prstGeom>
          <a:noFill/>
          <a:ln w="28575" cap="flat" cmpd="sng" algn="ctr">
            <a:solidFill>
              <a:schemeClr val="accent1">
                <a:tint val="60000"/>
                <a:alpha val="82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>
              <a:defRPr/>
            </a:pPr>
            <a:endParaRPr lang="en-US">
              <a:latin typeface="Arial" pitchFamily="34" charset="0"/>
            </a:endParaRPr>
          </a:p>
        </p:txBody>
      </p:sp>
      <p:sp>
        <p:nvSpPr>
          <p:cNvPr id="14" name="Straight Connector 13"/>
          <p:cNvSpPr>
            <a:spLocks noChangeShapeType="1"/>
          </p:cNvSpPr>
          <p:nvPr/>
        </p:nvSpPr>
        <p:spPr bwMode="auto">
          <a:xfrm>
            <a:off x="10668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>
              <a:defRPr/>
            </a:pPr>
            <a:endParaRPr lang="en-US">
              <a:latin typeface="Arial" pitchFamily="34" charset="0"/>
            </a:endParaRPr>
          </a:p>
        </p:txBody>
      </p:sp>
      <p:sp>
        <p:nvSpPr>
          <p:cNvPr id="15" name="Straight Connector 14"/>
          <p:cNvSpPr>
            <a:spLocks noChangeShapeType="1"/>
          </p:cNvSpPr>
          <p:nvPr/>
        </p:nvSpPr>
        <p:spPr bwMode="auto">
          <a:xfrm>
            <a:off x="9113838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>
              <a:defRPr/>
            </a:pPr>
            <a:endParaRPr lang="en-US">
              <a:latin typeface="Arial" pitchFamily="34" charset="0"/>
            </a:endParaRPr>
          </a:p>
        </p:txBody>
      </p:sp>
      <p:sp>
        <p:nvSpPr>
          <p:cNvPr id="16" name="Rectangle 15"/>
          <p:cNvSpPr/>
          <p:nvPr/>
        </p:nvSpPr>
        <p:spPr bwMode="auto">
          <a:xfrm>
            <a:off x="1219200" y="0"/>
            <a:ext cx="76200" cy="6858000"/>
          </a:xfrm>
          <a:prstGeom prst="rect">
            <a:avLst/>
          </a:prstGeom>
          <a:solidFill>
            <a:schemeClr val="accent1">
              <a:tint val="60000"/>
              <a:alpha val="5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dirty="0"/>
          </a:p>
        </p:txBody>
      </p:sp>
      <p:sp>
        <p:nvSpPr>
          <p:cNvPr id="17" name="Oval 16"/>
          <p:cNvSpPr/>
          <p:nvPr/>
        </p:nvSpPr>
        <p:spPr bwMode="auto">
          <a:xfrm>
            <a:off x="609600" y="3429000"/>
            <a:ext cx="1295400" cy="1295400"/>
          </a:xfrm>
          <a:prstGeom prst="ellipse">
            <a:avLst/>
          </a:prstGeom>
          <a:solidFill>
            <a:schemeClr val="accent1"/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dirty="0"/>
          </a:p>
        </p:txBody>
      </p:sp>
      <p:sp>
        <p:nvSpPr>
          <p:cNvPr id="18" name="Oval 17"/>
          <p:cNvSpPr/>
          <p:nvPr/>
        </p:nvSpPr>
        <p:spPr bwMode="auto">
          <a:xfrm>
            <a:off x="1309688" y="4867275"/>
            <a:ext cx="641350" cy="641350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dirty="0"/>
          </a:p>
        </p:txBody>
      </p:sp>
      <p:sp>
        <p:nvSpPr>
          <p:cNvPr id="19" name="Oval 18"/>
          <p:cNvSpPr/>
          <p:nvPr/>
        </p:nvSpPr>
        <p:spPr bwMode="auto">
          <a:xfrm>
            <a:off x="1090613" y="5500688"/>
            <a:ext cx="138112" cy="136525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dirty="0"/>
          </a:p>
        </p:txBody>
      </p:sp>
      <p:sp>
        <p:nvSpPr>
          <p:cNvPr id="20" name="Oval 19"/>
          <p:cNvSpPr/>
          <p:nvPr/>
        </p:nvSpPr>
        <p:spPr bwMode="auto">
          <a:xfrm>
            <a:off x="1663700" y="5788025"/>
            <a:ext cx="274638" cy="274638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dirty="0"/>
          </a:p>
        </p:txBody>
      </p:sp>
      <p:sp>
        <p:nvSpPr>
          <p:cNvPr id="21" name="Oval 20"/>
          <p:cNvSpPr/>
          <p:nvPr/>
        </p:nvSpPr>
        <p:spPr>
          <a:xfrm>
            <a:off x="1905000" y="4495800"/>
            <a:ext cx="365125" cy="365125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dirty="0"/>
          </a:p>
        </p:txBody>
      </p:sp>
      <p:sp>
        <p:nvSpPr>
          <p:cNvPr id="8" name="Title 7"/>
          <p:cNvSpPr>
            <a:spLocks noGrp="1"/>
          </p:cNvSpPr>
          <p:nvPr>
            <p:ph type="ctrTitle"/>
          </p:nvPr>
        </p:nvSpPr>
        <p:spPr>
          <a:xfrm>
            <a:off x="2286000" y="3124200"/>
            <a:ext cx="6172200" cy="1894362"/>
          </a:xfrm>
        </p:spPr>
        <p:txBody>
          <a:bodyPr/>
          <a:lstStyle>
            <a:lvl1pPr>
              <a:defRPr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9" name="Subtitle 8"/>
          <p:cNvSpPr>
            <a:spLocks noGrp="1"/>
          </p:cNvSpPr>
          <p:nvPr>
            <p:ph type="subTitle" idx="1"/>
          </p:nvPr>
        </p:nvSpPr>
        <p:spPr>
          <a:xfrm>
            <a:off x="2286000" y="5003322"/>
            <a:ext cx="6172200" cy="1371600"/>
          </a:xfrm>
        </p:spPr>
        <p:txBody>
          <a:bodyPr/>
          <a:lstStyle>
            <a:lvl1pPr marL="0" indent="0" algn="l">
              <a:buNone/>
              <a:defRPr sz="1800" b="1"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22" name="Date Placeholder 27"/>
          <p:cNvSpPr>
            <a:spLocks noGrp="1"/>
          </p:cNvSpPr>
          <p:nvPr>
            <p:ph type="dt" sz="half" idx="10"/>
          </p:nvPr>
        </p:nvSpPr>
        <p:spPr bwMode="auto">
          <a:xfrm rot="5400000">
            <a:off x="7764463" y="1174750"/>
            <a:ext cx="2286000" cy="38100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5A47D8C-DF37-4B5B-A7F6-47594DB79947}" type="datetimeFigureOut">
              <a:rPr lang="en-US"/>
              <a:pPr>
                <a:defRPr/>
              </a:pPr>
              <a:t>6/29/2016</a:t>
            </a:fld>
            <a:endParaRPr lang="en-US"/>
          </a:p>
        </p:txBody>
      </p:sp>
      <p:sp>
        <p:nvSpPr>
          <p:cNvPr id="23" name="Footer Placeholder 16"/>
          <p:cNvSpPr>
            <a:spLocks noGrp="1"/>
          </p:cNvSpPr>
          <p:nvPr>
            <p:ph type="ftr" sz="quarter" idx="11"/>
          </p:nvPr>
        </p:nvSpPr>
        <p:spPr bwMode="auto">
          <a:xfrm rot="5400000">
            <a:off x="7077076" y="4181475"/>
            <a:ext cx="3657600" cy="38417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24" name="Slide Number Placeholder 28"/>
          <p:cNvSpPr>
            <a:spLocks noGrp="1"/>
          </p:cNvSpPr>
          <p:nvPr>
            <p:ph type="sldNum" sz="quarter" idx="12"/>
          </p:nvPr>
        </p:nvSpPr>
        <p:spPr bwMode="auto">
          <a:xfrm>
            <a:off x="1325563" y="4929188"/>
            <a:ext cx="609600" cy="5175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F21A83E-0697-4BA7-97C3-A56156881681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8" name="Content Placeholder 7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7467600" cy="4873752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6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>
            <a:lvl1pPr>
              <a:defRPr/>
            </a:lvl1pPr>
          </a:lstStyle>
          <a:p>
            <a:pPr>
              <a:defRPr/>
            </a:pPr>
            <a:fld id="{6F5B664A-0487-42AC-B8B5-033984227A42}" type="datetimeFigureOut">
              <a:rPr lang="en-US"/>
              <a:pPr>
                <a:defRPr/>
              </a:pPr>
              <a:t>6/29/2016</a:t>
            </a:fld>
            <a:endParaRPr lang="en-US"/>
          </a:p>
        </p:txBody>
      </p:sp>
      <p:sp>
        <p:nvSpPr>
          <p:cNvPr id="5" name="Slide Number Placeholder 8"/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>
            <a:lvl1pPr>
              <a:defRPr/>
            </a:lvl1pPr>
          </a:lstStyle>
          <a:p>
            <a:pPr>
              <a:defRPr/>
            </a:pPr>
            <a:fld id="{233FE982-5452-444C-91C7-269A77671693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sp>
        <p:nvSpPr>
          <p:cNvPr id="6" name="Footer Placeholder 9"/>
          <p:cNvSpPr>
            <a:spLocks noGrp="1"/>
          </p:cNvSpPr>
          <p:nvPr>
            <p:ph type="ftr" sz="quarter" idx="12"/>
          </p:nvPr>
        </p:nvSpPr>
        <p:spPr/>
        <p:txBody>
          <a:bodyPr rtlCol="0"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 bwMode="auto">
          <a:xfrm>
            <a:off x="381000" y="0"/>
            <a:ext cx="609600" cy="6858000"/>
          </a:xfrm>
          <a:prstGeom prst="rect">
            <a:avLst/>
          </a:prstGeom>
          <a:solidFill>
            <a:schemeClr val="accent1">
              <a:tint val="60000"/>
              <a:alpha val="54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5" name="Rectangle 4"/>
          <p:cNvSpPr/>
          <p:nvPr/>
        </p:nvSpPr>
        <p:spPr bwMode="auto">
          <a:xfrm>
            <a:off x="276225" y="0"/>
            <a:ext cx="104775" cy="6858000"/>
          </a:xfrm>
          <a:prstGeom prst="rect">
            <a:avLst/>
          </a:prstGeom>
          <a:solidFill>
            <a:schemeClr val="accent1">
              <a:tint val="40000"/>
              <a:alpha val="36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6" name="Rectangle 5"/>
          <p:cNvSpPr/>
          <p:nvPr/>
        </p:nvSpPr>
        <p:spPr bwMode="auto">
          <a:xfrm>
            <a:off x="990600" y="0"/>
            <a:ext cx="182563" cy="6858000"/>
          </a:xfrm>
          <a:prstGeom prst="rect">
            <a:avLst/>
          </a:prstGeom>
          <a:solidFill>
            <a:schemeClr val="accent1">
              <a:tint val="40000"/>
              <a:alpha val="7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7" name="Rectangle 6"/>
          <p:cNvSpPr/>
          <p:nvPr/>
        </p:nvSpPr>
        <p:spPr bwMode="auto">
          <a:xfrm>
            <a:off x="1141413" y="0"/>
            <a:ext cx="230187" cy="6858000"/>
          </a:xfrm>
          <a:prstGeom prst="rect">
            <a:avLst/>
          </a:prstGeom>
          <a:solidFill>
            <a:schemeClr val="accent1">
              <a:tint val="20000"/>
              <a:alpha val="7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8" name="Straight Connector 7"/>
          <p:cNvSpPr>
            <a:spLocks noChangeShapeType="1"/>
          </p:cNvSpPr>
          <p:nvPr/>
        </p:nvSpPr>
        <p:spPr bwMode="auto">
          <a:xfrm>
            <a:off x="106363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  <a:alpha val="7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>
              <a:defRPr/>
            </a:pPr>
            <a:endParaRPr lang="en-US">
              <a:latin typeface="Arial" pitchFamily="34" charset="0"/>
            </a:endParaRPr>
          </a:p>
        </p:txBody>
      </p:sp>
      <p:sp>
        <p:nvSpPr>
          <p:cNvPr id="9" name="Straight Connector 8"/>
          <p:cNvSpPr>
            <a:spLocks noChangeShapeType="1"/>
          </p:cNvSpPr>
          <p:nvPr/>
        </p:nvSpPr>
        <p:spPr bwMode="auto">
          <a:xfrm>
            <a:off x="914400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20000"/>
                <a:alpha val="8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>
              <a:defRPr/>
            </a:pPr>
            <a:endParaRPr lang="en-US">
              <a:latin typeface="Arial" pitchFamily="34" charset="0"/>
            </a:endParaRPr>
          </a:p>
        </p:txBody>
      </p:sp>
      <p:sp>
        <p:nvSpPr>
          <p:cNvPr id="10" name="Straight Connector 9"/>
          <p:cNvSpPr>
            <a:spLocks noChangeShapeType="1"/>
          </p:cNvSpPr>
          <p:nvPr/>
        </p:nvSpPr>
        <p:spPr bwMode="auto">
          <a:xfrm>
            <a:off x="854075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>
              <a:defRPr/>
            </a:pPr>
            <a:endParaRPr lang="en-US">
              <a:latin typeface="Arial" pitchFamily="34" charset="0"/>
            </a:endParaRPr>
          </a:p>
        </p:txBody>
      </p:sp>
      <p:sp>
        <p:nvSpPr>
          <p:cNvPr id="11" name="Straight Connector 10"/>
          <p:cNvSpPr>
            <a:spLocks noChangeShapeType="1"/>
          </p:cNvSpPr>
          <p:nvPr/>
        </p:nvSpPr>
        <p:spPr bwMode="auto">
          <a:xfrm>
            <a:off x="1727200" y="0"/>
            <a:ext cx="0" cy="6858000"/>
          </a:xfrm>
          <a:prstGeom prst="line">
            <a:avLst/>
          </a:prstGeom>
          <a:noFill/>
          <a:ln w="28575" cap="flat" cmpd="sng" algn="ctr">
            <a:solidFill>
              <a:schemeClr val="accent1">
                <a:tint val="60000"/>
                <a:alpha val="82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>
              <a:defRPr/>
            </a:pPr>
            <a:endParaRPr lang="en-US">
              <a:latin typeface="Arial" pitchFamily="34" charset="0"/>
            </a:endParaRPr>
          </a:p>
        </p:txBody>
      </p:sp>
      <p:sp>
        <p:nvSpPr>
          <p:cNvPr id="12" name="Straight Connector 11"/>
          <p:cNvSpPr>
            <a:spLocks noChangeShapeType="1"/>
          </p:cNvSpPr>
          <p:nvPr/>
        </p:nvSpPr>
        <p:spPr bwMode="auto">
          <a:xfrm>
            <a:off x="10668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>
              <a:defRPr/>
            </a:pPr>
            <a:endParaRPr lang="en-US">
              <a:latin typeface="Arial" pitchFamily="34" charset="0"/>
            </a:endParaRPr>
          </a:p>
        </p:txBody>
      </p:sp>
      <p:sp>
        <p:nvSpPr>
          <p:cNvPr id="13" name="Rectangle 12"/>
          <p:cNvSpPr/>
          <p:nvPr/>
        </p:nvSpPr>
        <p:spPr bwMode="auto">
          <a:xfrm>
            <a:off x="1219200" y="0"/>
            <a:ext cx="76200" cy="6858000"/>
          </a:xfrm>
          <a:prstGeom prst="rect">
            <a:avLst/>
          </a:prstGeom>
          <a:solidFill>
            <a:schemeClr val="accent1">
              <a:tint val="60000"/>
              <a:alpha val="5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dirty="0"/>
          </a:p>
        </p:txBody>
      </p:sp>
      <p:sp>
        <p:nvSpPr>
          <p:cNvPr id="14" name="Oval 13"/>
          <p:cNvSpPr/>
          <p:nvPr/>
        </p:nvSpPr>
        <p:spPr bwMode="auto">
          <a:xfrm>
            <a:off x="609600" y="3429000"/>
            <a:ext cx="1295400" cy="129540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dirty="0"/>
          </a:p>
        </p:txBody>
      </p:sp>
      <p:sp>
        <p:nvSpPr>
          <p:cNvPr id="15" name="Oval 14"/>
          <p:cNvSpPr/>
          <p:nvPr/>
        </p:nvSpPr>
        <p:spPr bwMode="auto">
          <a:xfrm>
            <a:off x="1323975" y="4867275"/>
            <a:ext cx="642938" cy="641350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dirty="0"/>
          </a:p>
        </p:txBody>
      </p:sp>
      <p:sp>
        <p:nvSpPr>
          <p:cNvPr id="16" name="Oval 15"/>
          <p:cNvSpPr/>
          <p:nvPr/>
        </p:nvSpPr>
        <p:spPr bwMode="auto">
          <a:xfrm>
            <a:off x="1090613" y="5500688"/>
            <a:ext cx="138112" cy="136525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dirty="0"/>
          </a:p>
        </p:txBody>
      </p:sp>
      <p:sp>
        <p:nvSpPr>
          <p:cNvPr id="17" name="Oval 16"/>
          <p:cNvSpPr/>
          <p:nvPr/>
        </p:nvSpPr>
        <p:spPr bwMode="auto">
          <a:xfrm>
            <a:off x="1663700" y="5791200"/>
            <a:ext cx="274638" cy="274638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dirty="0"/>
          </a:p>
        </p:txBody>
      </p:sp>
      <p:sp>
        <p:nvSpPr>
          <p:cNvPr id="18" name="Oval 17"/>
          <p:cNvSpPr/>
          <p:nvPr/>
        </p:nvSpPr>
        <p:spPr bwMode="auto">
          <a:xfrm>
            <a:off x="1879600" y="4479925"/>
            <a:ext cx="365125" cy="365125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dirty="0"/>
          </a:p>
        </p:txBody>
      </p:sp>
      <p:sp>
        <p:nvSpPr>
          <p:cNvPr id="19" name="Straight Connector 18"/>
          <p:cNvSpPr>
            <a:spLocks noChangeShapeType="1"/>
          </p:cNvSpPr>
          <p:nvPr/>
        </p:nvSpPr>
        <p:spPr bwMode="auto">
          <a:xfrm>
            <a:off x="9097963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>
              <a:defRPr/>
            </a:pPr>
            <a:endParaRPr lang="en-US">
              <a:latin typeface="Arial" pitchFamily="34" charset="0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0" y="2895600"/>
            <a:ext cx="6172200" cy="2053590"/>
          </a:xfrm>
        </p:spPr>
        <p:txBody>
          <a:bodyPr/>
          <a:lstStyle>
            <a:lvl1pPr algn="l">
              <a:buNone/>
              <a:defRPr sz="3000" b="1" cap="small" baseline="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286000" y="5010150"/>
            <a:ext cx="6172200" cy="1371600"/>
          </a:xfrm>
        </p:spPr>
        <p:txBody>
          <a:bodyPr/>
          <a:lstStyle>
            <a:lvl1pPr marL="0" indent="0">
              <a:buNone/>
              <a:defRPr sz="1800" b="1">
                <a:solidFill>
                  <a:schemeClr val="tx2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20" name="Date Placeholder 3"/>
          <p:cNvSpPr>
            <a:spLocks noGrp="1"/>
          </p:cNvSpPr>
          <p:nvPr>
            <p:ph type="dt" sz="half" idx="10"/>
          </p:nvPr>
        </p:nvSpPr>
        <p:spPr bwMode="auto">
          <a:xfrm rot="5400000">
            <a:off x="7762875" y="1169988"/>
            <a:ext cx="2286000" cy="38100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1F97E39-774D-40C6-AC64-E02C44F48418}" type="datetimeFigureOut">
              <a:rPr lang="en-US"/>
              <a:pPr>
                <a:defRPr/>
              </a:pPr>
              <a:t>6/29/2016</a:t>
            </a:fld>
            <a:endParaRPr lang="en-US"/>
          </a:p>
        </p:txBody>
      </p:sp>
      <p:sp>
        <p:nvSpPr>
          <p:cNvPr id="21" name="Footer Placeholder 4"/>
          <p:cNvSpPr>
            <a:spLocks noGrp="1"/>
          </p:cNvSpPr>
          <p:nvPr>
            <p:ph type="ftr" sz="quarter" idx="11"/>
          </p:nvPr>
        </p:nvSpPr>
        <p:spPr bwMode="auto">
          <a:xfrm rot="5400000">
            <a:off x="7077076" y="4178300"/>
            <a:ext cx="3657600" cy="38417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22" name="Slide Number Placeholder 5"/>
          <p:cNvSpPr>
            <a:spLocks noGrp="1"/>
          </p:cNvSpPr>
          <p:nvPr>
            <p:ph type="sldNum" sz="quarter" idx="12"/>
          </p:nvPr>
        </p:nvSpPr>
        <p:spPr bwMode="auto">
          <a:xfrm>
            <a:off x="1339850" y="4929188"/>
            <a:ext cx="609600" cy="5175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781EBED-D09B-454C-A63C-1C999C0343FF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3657600" cy="45720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2"/>
          </p:nvPr>
        </p:nvSpPr>
        <p:spPr>
          <a:xfrm>
            <a:off x="4270248" y="1600200"/>
            <a:ext cx="3657600" cy="45720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1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239A911-3E1A-41C9-9A72-147F3F87B7A5}" type="datetimeFigureOut">
              <a:rPr lang="en-US"/>
              <a:pPr>
                <a:defRPr/>
              </a:pPr>
              <a:t>6/29/2016</a:t>
            </a:fld>
            <a:endParaRPr lang="en-US"/>
          </a:p>
        </p:txBody>
      </p:sp>
      <p:sp>
        <p:nvSpPr>
          <p:cNvPr id="6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2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A2E45DF-7FE5-4B9F-A7EB-A608AFA101EC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75438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2"/>
          </p:nvPr>
        </p:nvSpPr>
        <p:spPr>
          <a:xfrm>
            <a:off x="457200" y="2362200"/>
            <a:ext cx="3657600" cy="38862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13" name="Content Placeholder 12"/>
          <p:cNvSpPr>
            <a:spLocks noGrp="1"/>
          </p:cNvSpPr>
          <p:nvPr>
            <p:ph sz="quarter" idx="4"/>
          </p:nvPr>
        </p:nvSpPr>
        <p:spPr>
          <a:xfrm>
            <a:off x="4371975" y="2362200"/>
            <a:ext cx="3657600" cy="38862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12" name="Text Placeholder 11"/>
          <p:cNvSpPr>
            <a:spLocks noGrp="1"/>
          </p:cNvSpPr>
          <p:nvPr>
            <p:ph type="body" sz="quarter" idx="1"/>
          </p:nvPr>
        </p:nvSpPr>
        <p:spPr>
          <a:xfrm>
            <a:off x="457200" y="1569720"/>
            <a:ext cx="3657600" cy="658368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</p:spPr>
        <p:txBody>
          <a:bodyPr rtlCol="0" anchor="ctr">
            <a:noAutofit/>
          </a:bodyPr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4" name="Text Placeholder 13"/>
          <p:cNvSpPr>
            <a:spLocks noGrp="1"/>
          </p:cNvSpPr>
          <p:nvPr>
            <p:ph type="body" sz="quarter" idx="3"/>
          </p:nvPr>
        </p:nvSpPr>
        <p:spPr>
          <a:xfrm>
            <a:off x="4343400" y="1569720"/>
            <a:ext cx="3657600" cy="658368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</p:spPr>
        <p:txBody>
          <a:bodyPr rtlCol="0" anchor="ctr">
            <a:noAutofit/>
          </a:bodyPr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7" name="Date Placeholder 1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E44D696-F6E2-4427-960B-0AE9CA82DE06}" type="datetimeFigureOut">
              <a:rPr lang="en-US"/>
              <a:pPr>
                <a:defRPr/>
              </a:pPr>
              <a:t>6/29/2016</a:t>
            </a:fld>
            <a:endParaRPr lang="en-US"/>
          </a:p>
        </p:txBody>
      </p:sp>
      <p:sp>
        <p:nvSpPr>
          <p:cNvPr id="8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Slide Number Placeholder 2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DBC0D52-23E4-49CB-8D19-6D0285B4BA48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5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>
            <a:lvl1pPr>
              <a:defRPr/>
            </a:lvl1pPr>
          </a:lstStyle>
          <a:p>
            <a:pPr>
              <a:defRPr/>
            </a:pPr>
            <a:fld id="{AA7ED053-E031-403C-B357-AF3A42D08418}" type="datetimeFigureOut">
              <a:rPr lang="en-US"/>
              <a:pPr>
                <a:defRPr/>
              </a:pPr>
              <a:t>6/29/2016</a:t>
            </a:fld>
            <a:endParaRPr lang="en-US"/>
          </a:p>
        </p:txBody>
      </p:sp>
      <p:sp>
        <p:nvSpPr>
          <p:cNvPr id="4" name="Slide Number Placeholder 6"/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>
            <a:lvl1pPr>
              <a:defRPr/>
            </a:lvl1pPr>
          </a:lstStyle>
          <a:p>
            <a:pPr>
              <a:defRPr/>
            </a:pPr>
            <a:fld id="{6BA09063-AB07-409E-8FB3-7F9719F5F7A9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sp>
        <p:nvSpPr>
          <p:cNvPr id="5" name="Footer Placeholder 7"/>
          <p:cNvSpPr>
            <a:spLocks noGrp="1"/>
          </p:cNvSpPr>
          <p:nvPr>
            <p:ph type="ftr" sz="quarter" idx="12"/>
          </p:nvPr>
        </p:nvSpPr>
        <p:spPr/>
        <p:txBody>
          <a:bodyPr rtlCol="0"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45DB8D7-40CB-4C38-961F-EBA74FE1F8ED}" type="datetimeFigureOut">
              <a:rPr lang="en-US"/>
              <a:pPr>
                <a:defRPr/>
              </a:pPr>
              <a:t>6/29/2016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Slide Number Placeholder 2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69E01D8-F99F-453E-A1D1-4CC0D648F89B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traight Connector 4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  <a:alpha val="9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>
              <a:defRPr/>
            </a:pPr>
            <a:endParaRPr lang="en-US" dirty="0">
              <a:latin typeface="Arial" pitchFamily="34" charset="0"/>
            </a:endParaRPr>
          </a:p>
        </p:txBody>
      </p:sp>
      <p:sp>
        <p:nvSpPr>
          <p:cNvPr id="6" name="Straight Connector 5"/>
          <p:cNvSpPr>
            <a:spLocks noChangeShapeType="1"/>
          </p:cNvSpPr>
          <p:nvPr/>
        </p:nvSpPr>
        <p:spPr bwMode="auto">
          <a:xfrm>
            <a:off x="62484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>
              <a:defRPr/>
            </a:pPr>
            <a:endParaRPr lang="en-US" dirty="0">
              <a:latin typeface="Arial" pitchFamily="34" charset="0"/>
            </a:endParaRPr>
          </a:p>
        </p:txBody>
      </p:sp>
      <p:sp>
        <p:nvSpPr>
          <p:cNvPr id="7" name="Straight Connector 6"/>
          <p:cNvSpPr>
            <a:spLocks noChangeShapeType="1"/>
          </p:cNvSpPr>
          <p:nvPr/>
        </p:nvSpPr>
        <p:spPr bwMode="auto">
          <a:xfrm>
            <a:off x="6192838" y="0"/>
            <a:ext cx="0" cy="6858000"/>
          </a:xfrm>
          <a:prstGeom prst="line">
            <a:avLst/>
          </a:prstGeom>
          <a:noFill/>
          <a:ln w="12700" algn="ctr">
            <a:solidFill>
              <a:schemeClr val="accent1"/>
            </a:solidFill>
            <a:round/>
            <a:headEnd/>
            <a:tailEnd/>
          </a:ln>
        </p:spPr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8" name="Straight Connector 7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19050" algn="ctr">
            <a:solidFill>
              <a:schemeClr val="accent1"/>
            </a:solidFill>
            <a:round/>
            <a:headEnd/>
            <a:tailEnd/>
          </a:ln>
        </p:spPr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9" name="Rectangle 8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  <a:alpha val="87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10" name="Straight Connector 9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algn="ctr">
            <a:solidFill>
              <a:schemeClr val="accent1"/>
            </a:solidFill>
            <a:round/>
            <a:headEnd/>
            <a:tailEnd/>
          </a:ln>
        </p:spPr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11" name="Oval 10"/>
          <p:cNvSpPr/>
          <p:nvPr/>
        </p:nvSpPr>
        <p:spPr>
          <a:xfrm>
            <a:off x="8156575" y="5715000"/>
            <a:ext cx="549275" cy="549275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 rot="5400000">
            <a:off x="3371850" y="3200400"/>
            <a:ext cx="6309360" cy="457200"/>
          </a:xfrm>
        </p:spPr>
        <p:txBody>
          <a:bodyPr/>
          <a:lstStyle>
            <a:lvl1pPr algn="l">
              <a:buNone/>
              <a:defRPr sz="2000" b="1" cap="small" baseline="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6812280" y="274320"/>
            <a:ext cx="1527048" cy="4983480"/>
          </a:xfrm>
        </p:spPr>
        <p:txBody>
          <a:bodyPr/>
          <a:lstStyle>
            <a:lvl1pPr marL="0" indent="0">
              <a:spcBef>
                <a:spcPts val="400"/>
              </a:spcBef>
              <a:spcAft>
                <a:spcPts val="1000"/>
              </a:spcAft>
              <a:buNone/>
              <a:defRPr sz="12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8" name="Content Placeholder 17"/>
          <p:cNvSpPr>
            <a:spLocks noGrp="1"/>
          </p:cNvSpPr>
          <p:nvPr>
            <p:ph sz="quarter" idx="1"/>
          </p:nvPr>
        </p:nvSpPr>
        <p:spPr>
          <a:xfrm>
            <a:off x="304800" y="274320"/>
            <a:ext cx="5638800" cy="632764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12" name="Date Placeholder 20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>
            <a:lvl1pPr>
              <a:defRPr/>
            </a:lvl1pPr>
          </a:lstStyle>
          <a:p>
            <a:pPr>
              <a:defRPr/>
            </a:pPr>
            <a:fld id="{30658A4E-D1A6-4003-9CB9-E0428CACA950}" type="datetimeFigureOut">
              <a:rPr lang="en-US"/>
              <a:pPr>
                <a:defRPr/>
              </a:pPr>
              <a:t>6/29/2016</a:t>
            </a:fld>
            <a:endParaRPr lang="en-US"/>
          </a:p>
        </p:txBody>
      </p:sp>
      <p:sp>
        <p:nvSpPr>
          <p:cNvPr id="13" name="Slide Number Placeholder 21"/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>
            <a:lvl1pPr>
              <a:defRPr/>
            </a:lvl1pPr>
          </a:lstStyle>
          <a:p>
            <a:pPr>
              <a:defRPr/>
            </a:pPr>
            <a:fld id="{B9A9E4EA-0910-407F-96A3-AC76B8F16497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sp>
        <p:nvSpPr>
          <p:cNvPr id="14" name="Footer Placeholder 22"/>
          <p:cNvSpPr>
            <a:spLocks noGrp="1"/>
          </p:cNvSpPr>
          <p:nvPr>
            <p:ph type="ftr" sz="quarter" idx="12"/>
          </p:nvPr>
        </p:nvSpPr>
        <p:spPr/>
        <p:txBody>
          <a:bodyPr rtlCol="0"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traight Connector 4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>
              <a:defRPr/>
            </a:pPr>
            <a:endParaRPr lang="en-US">
              <a:latin typeface="Arial" pitchFamily="34" charset="0"/>
            </a:endParaRPr>
          </a:p>
        </p:txBody>
      </p:sp>
      <p:sp>
        <p:nvSpPr>
          <p:cNvPr id="6" name="Oval 5"/>
          <p:cNvSpPr/>
          <p:nvPr/>
        </p:nvSpPr>
        <p:spPr>
          <a:xfrm>
            <a:off x="8156575" y="5715000"/>
            <a:ext cx="549275" cy="549275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dirty="0"/>
          </a:p>
        </p:txBody>
      </p:sp>
      <p:sp>
        <p:nvSpPr>
          <p:cNvPr id="7" name="Straight Connector 6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9525" algn="ctr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8" name="Rectangle 7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9" name="Straight Connector 8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algn="ctr">
            <a:solidFill>
              <a:schemeClr val="accent1"/>
            </a:solidFill>
            <a:round/>
            <a:headEnd/>
            <a:tailEnd/>
          </a:ln>
        </p:spPr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10" name="Straight Connector 9"/>
          <p:cNvSpPr>
            <a:spLocks noChangeShapeType="1"/>
          </p:cNvSpPr>
          <p:nvPr/>
        </p:nvSpPr>
        <p:spPr bwMode="auto">
          <a:xfrm>
            <a:off x="62484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>
              <a:defRPr/>
            </a:pPr>
            <a:endParaRPr lang="en-US" dirty="0">
              <a:latin typeface="Arial" pitchFamily="34" charset="0"/>
            </a:endParaRPr>
          </a:p>
        </p:txBody>
      </p:sp>
      <p:sp>
        <p:nvSpPr>
          <p:cNvPr id="11" name="Straight Connector 10"/>
          <p:cNvSpPr>
            <a:spLocks noChangeShapeType="1"/>
          </p:cNvSpPr>
          <p:nvPr/>
        </p:nvSpPr>
        <p:spPr bwMode="auto">
          <a:xfrm>
            <a:off x="6192838" y="0"/>
            <a:ext cx="0" cy="6858000"/>
          </a:xfrm>
          <a:prstGeom prst="line">
            <a:avLst/>
          </a:prstGeom>
          <a:noFill/>
          <a:ln w="12700" algn="ctr">
            <a:solidFill>
              <a:schemeClr val="accent1"/>
            </a:solidFill>
            <a:round/>
            <a:headEnd/>
            <a:tailEnd/>
          </a:ln>
        </p:spPr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 rot="5400000">
            <a:off x="3350133" y="3200400"/>
            <a:ext cx="6309360" cy="457200"/>
          </a:xfrm>
        </p:spPr>
        <p:txBody>
          <a:bodyPr/>
          <a:lstStyle>
            <a:lvl1pPr algn="l">
              <a:buNone/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0" y="0"/>
            <a:ext cx="6172200" cy="6858000"/>
          </a:xfrm>
          <a:solidFill>
            <a:schemeClr val="bg2"/>
          </a:solidFill>
          <a:ln w="1270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>
            <a:normAutofit/>
          </a:bodyPr>
          <a:lstStyle>
            <a:lvl1pPr marL="0" indent="0">
              <a:buNone/>
              <a:defRPr sz="3200"/>
            </a:lvl1pPr>
          </a:lstStyle>
          <a:p>
            <a:pPr lvl="0"/>
            <a:r>
              <a:rPr lang="en-US" noProof="0" smtClean="0"/>
              <a:t>Click icon to add picture</a:t>
            </a:r>
            <a:endParaRPr lang="en-US" noProof="0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65798" y="264795"/>
            <a:ext cx="1524000" cy="4956048"/>
          </a:xfrm>
        </p:spPr>
        <p:txBody>
          <a:bodyPr rot="0" spcFirstLastPara="0" vertOverflow="overflow" horzOverflow="overflow" spcCol="274320" rtlCol="0" fromWordArt="0" forceAA="0">
            <a:normAutofit/>
          </a:bodyPr>
          <a:lstStyle>
            <a:lvl1pPr marL="0" indent="0">
              <a:spcBef>
                <a:spcPts val="100"/>
              </a:spcBef>
              <a:spcAft>
                <a:spcPts val="400"/>
              </a:spcAft>
              <a:buFontTx/>
              <a:buNone/>
              <a:defRPr sz="12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2" name="Date Placeholder 16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>
            <a:lvl1pPr>
              <a:defRPr/>
            </a:lvl1pPr>
          </a:lstStyle>
          <a:p>
            <a:pPr>
              <a:defRPr/>
            </a:pPr>
            <a:fld id="{844BAEEA-6FDD-4A2A-A03C-350ACDD1DD00}" type="datetimeFigureOut">
              <a:rPr lang="en-US"/>
              <a:pPr>
                <a:defRPr/>
              </a:pPr>
              <a:t>6/29/2016</a:t>
            </a:fld>
            <a:endParaRPr lang="en-US"/>
          </a:p>
        </p:txBody>
      </p:sp>
      <p:sp>
        <p:nvSpPr>
          <p:cNvPr id="13" name="Slide Number Placeholder 17"/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>
            <a:lvl1pPr>
              <a:defRPr/>
            </a:lvl1pPr>
          </a:lstStyle>
          <a:p>
            <a:pPr>
              <a:defRPr/>
            </a:pPr>
            <a:fld id="{EB5F475E-F8EA-4DB3-BEE2-23CE85E54BDF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sp>
        <p:nvSpPr>
          <p:cNvPr id="14" name="Footer Placeholder 20"/>
          <p:cNvSpPr>
            <a:spLocks noGrp="1"/>
          </p:cNvSpPr>
          <p:nvPr>
            <p:ph type="ftr" sz="quarter" idx="12"/>
          </p:nvPr>
        </p:nvSpPr>
        <p:spPr/>
        <p:txBody>
          <a:bodyPr rtlCol="0"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1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DD24AA6-6256-478C-A969-0E1C379ADEC9}" type="datetimeFigureOut">
              <a:rPr lang="en-US"/>
              <a:pPr>
                <a:defRPr/>
              </a:pPr>
              <a:t>6/29/2016</a:t>
            </a:fld>
            <a:endParaRPr lang="en-US"/>
          </a:p>
        </p:txBody>
      </p:sp>
      <p:sp>
        <p:nvSpPr>
          <p:cNvPr id="5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2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8A24009-CE4B-405A-9F10-510730EDB8A4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9"/>
            <a:ext cx="1676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1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9C5EACE-9F67-4A16-A3D4-C641903041C7}" type="datetimeFigureOut">
              <a:rPr lang="en-US"/>
              <a:pPr>
                <a:defRPr/>
              </a:pPr>
              <a:t>6/29/2016</a:t>
            </a:fld>
            <a:endParaRPr lang="en-US"/>
          </a:p>
        </p:txBody>
      </p:sp>
      <p:sp>
        <p:nvSpPr>
          <p:cNvPr id="5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2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AF62019-4B3E-4E77-AAB5-F4F79FA5E791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ounded Rectangle 3"/>
          <p:cNvSpPr/>
          <p:nvPr/>
        </p:nvSpPr>
        <p:spPr>
          <a:xfrm>
            <a:off x="304800" y="328613"/>
            <a:ext cx="8532813" cy="6197600"/>
          </a:xfrm>
          <a:prstGeom prst="roundRect">
            <a:avLst>
              <a:gd name="adj" fmla="val 2081"/>
            </a:avLst>
          </a:prstGeom>
          <a:gradFill flip="none" rotWithShape="1">
            <a:gsLst>
              <a:gs pos="0">
                <a:srgbClr val="FFFFFF">
                  <a:shade val="100000"/>
                </a:srgbClr>
              </a:gs>
              <a:gs pos="98000">
                <a:srgbClr val="FFFFFF">
                  <a:shade val="100000"/>
                </a:srgbClr>
              </a:gs>
              <a:gs pos="99055">
                <a:srgbClr val="FFFFFF">
                  <a:shade val="93000"/>
                </a:srgbClr>
              </a:gs>
              <a:gs pos="100000">
                <a:srgbClr val="FFFFFF">
                  <a:shade val="70000"/>
                </a:srgbClr>
              </a:gs>
            </a:gsLst>
            <a:lin ang="5400000" scaled="1"/>
            <a:tileRect/>
          </a:gradFill>
          <a:ln w="2000" cap="rnd" cmpd="sng" algn="ctr">
            <a:solidFill>
              <a:srgbClr val="302F2C">
                <a:tint val="65000"/>
                <a:satMod val="120000"/>
              </a:srgbClr>
            </a:solidFill>
            <a:prstDash val="solid"/>
          </a:ln>
          <a:effectLst>
            <a:outerShdw blurRad="76200" dist="50800" dir="5400000" algn="tl" rotWithShape="0">
              <a:srgbClr val="000000">
                <a:alpha val="2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>
              <a:defRPr/>
            </a:pPr>
            <a:endParaRPr lang="en-US"/>
          </a:p>
        </p:txBody>
      </p:sp>
      <p:sp>
        <p:nvSpPr>
          <p:cNvPr id="6" name="Rounded Rectangle 5"/>
          <p:cNvSpPr/>
          <p:nvPr/>
        </p:nvSpPr>
        <p:spPr>
          <a:xfrm>
            <a:off x="418596" y="434162"/>
            <a:ext cx="8306809" cy="3108960"/>
          </a:xfrm>
          <a:prstGeom prst="roundRect">
            <a:avLst>
              <a:gd name="adj" fmla="val 4578"/>
            </a:avLst>
          </a:prstGeom>
          <a:gradFill rotWithShape="1">
            <a:gsLst>
              <a:gs pos="0">
                <a:schemeClr val="bg1">
                  <a:tint val="75000"/>
                  <a:satMod val="150000"/>
                </a:schemeClr>
              </a:gs>
              <a:gs pos="55000">
                <a:schemeClr val="bg1">
                  <a:shade val="75000"/>
                  <a:satMod val="100000"/>
                </a:schemeClr>
              </a:gs>
              <a:gs pos="100000">
                <a:schemeClr val="bg1">
                  <a:shade val="35000"/>
                  <a:satMod val="100000"/>
                </a:schemeClr>
              </a:gs>
            </a:gsLst>
            <a:path path="circle">
              <a:fillToRect l="50000" t="175000" r="50000" b="-75000"/>
            </a:path>
          </a:gradFill>
          <a:ln w="889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>
              <a:defRPr/>
            </a:pPr>
            <a:endParaRPr lang="en-US"/>
          </a:p>
        </p:txBody>
      </p:sp>
      <p:sp>
        <p:nvSpPr>
          <p:cNvPr id="5" name="Title 4"/>
          <p:cNvSpPr>
            <a:spLocks noGrp="1"/>
          </p:cNvSpPr>
          <p:nvPr>
            <p:ph type="ctrTitle"/>
          </p:nvPr>
        </p:nvSpPr>
        <p:spPr>
          <a:xfrm>
            <a:off x="722376" y="1820206"/>
            <a:ext cx="7772400" cy="1828800"/>
          </a:xfrm>
        </p:spPr>
        <p:txBody>
          <a:bodyPr lIns="45720" rIns="45720" bIns="45720"/>
          <a:lstStyle>
            <a:lvl1pPr algn="r">
              <a:defRPr sz="4500" b="1">
                <a:solidFill>
                  <a:schemeClr val="accent1">
                    <a:tint val="88000"/>
                    <a:satMod val="150000"/>
                  </a:schemeClr>
                </a:solidFill>
                <a:effectLst>
                  <a:outerShdw blurRad="53975" dist="22860" dir="5400000" algn="tl" rotWithShape="0">
                    <a:srgbClr val="000000">
                      <a:alpha val="55000"/>
                    </a:srgbClr>
                  </a:outerShdw>
                </a:effectLst>
              </a:defRPr>
            </a:lvl1pPr>
            <a:extLst/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20" name="Subtitle 19"/>
          <p:cNvSpPr>
            <a:spLocks noGrp="1"/>
          </p:cNvSpPr>
          <p:nvPr>
            <p:ph type="subTitle" idx="1"/>
          </p:nvPr>
        </p:nvSpPr>
        <p:spPr>
          <a:xfrm>
            <a:off x="722376" y="3685032"/>
            <a:ext cx="7772400" cy="914400"/>
          </a:xfrm>
        </p:spPr>
        <p:txBody>
          <a:bodyPr tIns="0"/>
          <a:lstStyle>
            <a:lvl1pPr marL="36576" indent="0" algn="r">
              <a:spcBef>
                <a:spcPts val="0"/>
              </a:spcBef>
              <a:buNone/>
              <a:defRPr sz="2000">
                <a:solidFill>
                  <a:schemeClr val="bg2">
                    <a:shade val="25000"/>
                  </a:schemeClr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7" name="Date Placeholder 18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fld id="{F04A991D-6A55-4DA3-8EF2-53EDEA0E026A}" type="datetimeFigureOut">
              <a:rPr lang="en-US"/>
              <a:pPr>
                <a:defRPr/>
              </a:pPr>
              <a:t>6/29/2016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endParaRPr lang="en-US"/>
          </a:p>
        </p:txBody>
      </p:sp>
      <p:sp>
        <p:nvSpPr>
          <p:cNvPr id="9" name="Slide Number Placeholder 1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fld id="{AE4F4A4D-626C-4BD8-9846-080200AD6F96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02920" y="4983480"/>
            <a:ext cx="8183880" cy="1051560"/>
          </a:xfrm>
        </p:spPr>
        <p:txBody>
          <a:bodyPr/>
          <a:lstStyle>
            <a:extLst/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02920" y="530352"/>
            <a:ext cx="8183880" cy="4187952"/>
          </a:xfrm>
        </p:spPr>
        <p:txBody>
          <a:bodyPr/>
          <a:lstStyle>
            <a:extLst/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2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EB09C9C-BCE2-406E-953B-6D269549AB27}" type="datetimeFigureOut">
              <a:rPr lang="en-US"/>
              <a:pPr>
                <a:defRPr/>
              </a:pPr>
              <a:t>6/29/2016</a:t>
            </a:fld>
            <a:endParaRPr lang="en-US"/>
          </a:p>
        </p:txBody>
      </p:sp>
      <p:sp>
        <p:nvSpPr>
          <p:cNvPr id="5" name="Footer Placeholder 1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183BA45-B1EA-41E6-AEB8-DCC1FE1EA2A2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ounded Rectangle 3"/>
          <p:cNvSpPr/>
          <p:nvPr/>
        </p:nvSpPr>
        <p:spPr>
          <a:xfrm>
            <a:off x="304800" y="328613"/>
            <a:ext cx="8532813" cy="6197600"/>
          </a:xfrm>
          <a:prstGeom prst="roundRect">
            <a:avLst>
              <a:gd name="adj" fmla="val 2081"/>
            </a:avLst>
          </a:prstGeom>
          <a:gradFill flip="none" rotWithShape="1">
            <a:gsLst>
              <a:gs pos="0">
                <a:srgbClr val="FFFFFF">
                  <a:shade val="100000"/>
                </a:srgbClr>
              </a:gs>
              <a:gs pos="98000">
                <a:srgbClr val="FFFFFF">
                  <a:shade val="100000"/>
                </a:srgbClr>
              </a:gs>
              <a:gs pos="99055">
                <a:srgbClr val="FFFFFF">
                  <a:shade val="93000"/>
                </a:srgbClr>
              </a:gs>
              <a:gs pos="100000">
                <a:srgbClr val="FFFFFF">
                  <a:shade val="70000"/>
                </a:srgbClr>
              </a:gs>
            </a:gsLst>
            <a:lin ang="5400000" scaled="1"/>
            <a:tileRect/>
          </a:gradFill>
          <a:ln w="2000" cap="rnd" cmpd="sng" algn="ctr">
            <a:solidFill>
              <a:srgbClr val="302F2C">
                <a:tint val="65000"/>
                <a:satMod val="120000"/>
              </a:srgbClr>
            </a:solidFill>
            <a:prstDash val="solid"/>
          </a:ln>
          <a:effectLst>
            <a:outerShdw blurRad="76200" dist="50800" dir="5400000" algn="tl" rotWithShape="0">
              <a:srgbClr val="000000">
                <a:alpha val="2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>
              <a:defRPr/>
            </a:pPr>
            <a:endParaRPr lang="en-US"/>
          </a:p>
        </p:txBody>
      </p:sp>
      <p:sp>
        <p:nvSpPr>
          <p:cNvPr id="5" name="Rounded Rectangle 4"/>
          <p:cNvSpPr/>
          <p:nvPr/>
        </p:nvSpPr>
        <p:spPr>
          <a:xfrm>
            <a:off x="418596" y="434162"/>
            <a:ext cx="8306809" cy="4341329"/>
          </a:xfrm>
          <a:prstGeom prst="roundRect">
            <a:avLst>
              <a:gd name="adj" fmla="val 2127"/>
            </a:avLst>
          </a:prstGeom>
          <a:gradFill rotWithShape="1">
            <a:gsLst>
              <a:gs pos="0">
                <a:schemeClr val="bg1">
                  <a:tint val="75000"/>
                  <a:satMod val="150000"/>
                </a:schemeClr>
              </a:gs>
              <a:gs pos="55000">
                <a:schemeClr val="bg1">
                  <a:shade val="75000"/>
                  <a:satMod val="100000"/>
                </a:schemeClr>
              </a:gs>
              <a:gs pos="100000">
                <a:schemeClr val="bg1">
                  <a:shade val="35000"/>
                  <a:satMod val="100000"/>
                </a:schemeClr>
              </a:gs>
            </a:gsLst>
            <a:path path="circle">
              <a:fillToRect l="50000" t="175000" r="50000" b="-75000"/>
            </a:path>
          </a:gradFill>
          <a:ln w="889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>
              <a:defRPr/>
            </a:pPr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8344" y="4928616"/>
            <a:ext cx="8183880" cy="676656"/>
          </a:xfrm>
        </p:spPr>
        <p:txBody>
          <a:bodyPr lIns="91440" bIns="0"/>
          <a:lstStyle>
            <a:lvl1pPr algn="l">
              <a:buNone/>
              <a:defRPr sz="3600" b="0" cap="none" baseline="0">
                <a:solidFill>
                  <a:schemeClr val="bg2">
                    <a:shade val="25000"/>
                  </a:schemeClr>
                </a:solidFill>
                <a:effectLst/>
              </a:defRPr>
            </a:lvl1pPr>
            <a:extLst/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68344" y="5624484"/>
            <a:ext cx="8183880" cy="420624"/>
          </a:xfrm>
        </p:spPr>
        <p:txBody>
          <a:bodyPr lIns="118872" tIns="0"/>
          <a:lstStyle>
            <a:lvl1pPr marL="0" marR="36576" indent="0" algn="l">
              <a:spcBef>
                <a:spcPts val="0"/>
              </a:spcBef>
              <a:spcAft>
                <a:spcPts val="0"/>
              </a:spcAft>
              <a:buNone/>
              <a:defRPr sz="1800" b="0">
                <a:solidFill>
                  <a:schemeClr val="accent1">
                    <a:shade val="50000"/>
                    <a:satMod val="110000"/>
                  </a:schemeClr>
                </a:solidFill>
                <a:effectLst/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fld id="{BE459821-594B-4AB2-A06D-2C6D2991FFFE}" type="datetimeFigureOut">
              <a:rPr lang="en-US"/>
              <a:pPr>
                <a:defRPr/>
              </a:pPr>
              <a:t>6/29/2016</a:t>
            </a:fld>
            <a:endParaRPr lang="en-US"/>
          </a:p>
        </p:txBody>
      </p:sp>
      <p:sp>
        <p:nvSpPr>
          <p:cNvPr id="7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endParaRPr lang="en-US"/>
          </a:p>
        </p:txBody>
      </p:sp>
      <p:sp>
        <p:nvSpPr>
          <p:cNvPr id="8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fld id="{831FC2CE-B13E-4157-8D7A-10F907D8C4AD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514352" y="530352"/>
            <a:ext cx="3931920" cy="4389120"/>
          </a:xfrm>
        </p:spPr>
        <p:txBody>
          <a:bodyPr/>
          <a:lstStyle>
            <a:lvl1pPr>
              <a:defRPr sz="2600"/>
            </a:lvl1pPr>
            <a:lvl2pPr>
              <a:defRPr sz="22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755360" y="530352"/>
            <a:ext cx="3931920" cy="4389120"/>
          </a:xfrm>
        </p:spPr>
        <p:txBody>
          <a:bodyPr/>
          <a:lstStyle>
            <a:lvl1pPr>
              <a:defRPr sz="2600"/>
            </a:lvl1pPr>
            <a:lvl2pPr>
              <a:defRPr sz="22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2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DC8031F-68D5-4190-8A11-617234858A19}" type="datetimeFigureOut">
              <a:rPr lang="en-US"/>
              <a:pPr>
                <a:defRPr/>
              </a:pPr>
              <a:t>6/29/2016</a:t>
            </a:fld>
            <a:endParaRPr lang="en-US"/>
          </a:p>
        </p:txBody>
      </p:sp>
      <p:sp>
        <p:nvSpPr>
          <p:cNvPr id="6" name="Footer Placeholder 1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33EA364-D501-49D5-9235-2EC00664A448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02920" y="4983480"/>
            <a:ext cx="8183880" cy="1051560"/>
          </a:xfrm>
        </p:spPr>
        <p:txBody>
          <a:bodyPr/>
          <a:lstStyle>
            <a:lvl1pPr>
              <a:defRPr b="1"/>
            </a:lvl1pPr>
            <a:extLst/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7224" y="579438"/>
            <a:ext cx="3931920" cy="792162"/>
          </a:xfrm>
        </p:spPr>
        <p:txBody>
          <a:bodyPr lIns="146304" anchor="ctr"/>
          <a:lstStyle>
            <a:lvl1pPr marL="0" indent="0" algn="l">
              <a:buNone/>
              <a:defRPr sz="2400" b="1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652169" y="579438"/>
            <a:ext cx="3931920" cy="792162"/>
          </a:xfrm>
        </p:spPr>
        <p:txBody>
          <a:bodyPr lIns="137160" anchor="ctr"/>
          <a:lstStyle>
            <a:lvl1pPr marL="0" indent="0" algn="l">
              <a:buNone/>
              <a:defRPr sz="2400" b="1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607224" y="1447800"/>
            <a:ext cx="3931920" cy="3489960"/>
          </a:xfrm>
        </p:spPr>
        <p:txBody>
          <a:bodyPr/>
          <a:lstStyle>
            <a:lvl1pPr algn="l">
              <a:defRPr sz="2400"/>
            </a:lvl1pPr>
            <a:lvl2pPr algn="l">
              <a:defRPr sz="2000"/>
            </a:lvl2pPr>
            <a:lvl3pPr algn="l">
              <a:defRPr sz="1800"/>
            </a:lvl3pPr>
            <a:lvl4pPr algn="l">
              <a:defRPr sz="1600"/>
            </a:lvl4pPr>
            <a:lvl5pPr algn="l">
              <a:defRPr sz="1600"/>
            </a:lvl5pPr>
            <a:extLst/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52169" y="1447800"/>
            <a:ext cx="3931920" cy="3489960"/>
          </a:xfrm>
        </p:spPr>
        <p:txBody>
          <a:bodyPr/>
          <a:lstStyle>
            <a:lvl1pPr algn="l">
              <a:defRPr sz="2400"/>
            </a:lvl1pPr>
            <a:lvl2pPr algn="l">
              <a:defRPr sz="2000"/>
            </a:lvl2pPr>
            <a:lvl3pPr algn="l">
              <a:defRPr sz="1800"/>
            </a:lvl3pPr>
            <a:lvl4pPr algn="l">
              <a:defRPr sz="1600"/>
            </a:lvl4pPr>
            <a:lvl5pPr algn="l">
              <a:defRPr sz="1600"/>
            </a:lvl5pPr>
            <a:extLst/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2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4EDA2FD-563B-484C-A739-00F5768582E7}" type="datetimeFigureOut">
              <a:rPr lang="en-US"/>
              <a:pPr>
                <a:defRPr/>
              </a:pPr>
              <a:t>6/29/2016</a:t>
            </a:fld>
            <a:endParaRPr lang="en-US"/>
          </a:p>
        </p:txBody>
      </p:sp>
      <p:sp>
        <p:nvSpPr>
          <p:cNvPr id="8" name="Footer Placeholder 1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8410389-555B-4EFE-85E6-5D085773B423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4B04FFF-A802-4E6D-8EE5-BDE5AE5971A6}" type="datetimeFigureOut">
              <a:rPr lang="en-US"/>
              <a:pPr>
                <a:defRPr/>
              </a:pPr>
              <a:t>6/29/2016</a:t>
            </a:fld>
            <a:endParaRPr lang="en-US"/>
          </a:p>
        </p:txBody>
      </p:sp>
      <p:sp>
        <p:nvSpPr>
          <p:cNvPr id="4" name="Footer Placeholder 1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23D1DA4-06FD-4991-B3F9-8642800CB583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ounded Rectangle 1"/>
          <p:cNvSpPr/>
          <p:nvPr/>
        </p:nvSpPr>
        <p:spPr>
          <a:xfrm>
            <a:off x="304800" y="328613"/>
            <a:ext cx="8532813" cy="6197600"/>
          </a:xfrm>
          <a:prstGeom prst="roundRect">
            <a:avLst>
              <a:gd name="adj" fmla="val 2081"/>
            </a:avLst>
          </a:prstGeom>
          <a:gradFill flip="none" rotWithShape="1">
            <a:gsLst>
              <a:gs pos="0">
                <a:srgbClr val="FFFFFF">
                  <a:shade val="100000"/>
                </a:srgbClr>
              </a:gs>
              <a:gs pos="98000">
                <a:srgbClr val="FFFFFF">
                  <a:shade val="100000"/>
                </a:srgbClr>
              </a:gs>
              <a:gs pos="99055">
                <a:srgbClr val="FFFFFF">
                  <a:shade val="93000"/>
                </a:srgbClr>
              </a:gs>
              <a:gs pos="100000">
                <a:srgbClr val="FFFFFF">
                  <a:shade val="70000"/>
                </a:srgbClr>
              </a:gs>
            </a:gsLst>
            <a:lin ang="5400000" scaled="1"/>
            <a:tileRect/>
          </a:gradFill>
          <a:ln w="2000" cap="rnd" cmpd="sng" algn="ctr">
            <a:solidFill>
              <a:srgbClr val="302F2C">
                <a:tint val="65000"/>
                <a:satMod val="120000"/>
              </a:srgbClr>
            </a:solidFill>
            <a:prstDash val="solid"/>
          </a:ln>
          <a:effectLst>
            <a:outerShdw blurRad="76200" dist="50800" dir="5400000" algn="tl" rotWithShape="0">
              <a:srgbClr val="000000">
                <a:alpha val="2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>
              <a:defRPr/>
            </a:pPr>
            <a:endParaRPr lang="en-US"/>
          </a:p>
        </p:txBody>
      </p:sp>
      <p:sp>
        <p:nvSpPr>
          <p:cNvPr id="3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fld id="{B1F33887-598B-4F76-9C19-819BC33A84C2}" type="datetimeFigureOut">
              <a:rPr lang="en-US"/>
              <a:pPr>
                <a:defRPr/>
              </a:pPr>
              <a:t>6/29/2016</a:t>
            </a:fld>
            <a:endParaRPr lang="en-US"/>
          </a:p>
        </p:txBody>
      </p:sp>
      <p:sp>
        <p:nvSpPr>
          <p:cNvPr id="4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endParaRPr lang="en-US"/>
          </a:p>
        </p:txBody>
      </p:sp>
      <p:sp>
        <p:nvSpPr>
          <p:cNvPr id="5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fld id="{D140FE9E-D78A-4BF5-8BCA-7836526C1F3E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538784" y="533400"/>
            <a:ext cx="2971800" cy="914400"/>
          </a:xfrm>
        </p:spPr>
        <p:txBody>
          <a:bodyPr/>
          <a:lstStyle>
            <a:lvl1pPr algn="l">
              <a:buNone/>
              <a:defRPr sz="2200" b="1">
                <a:solidFill>
                  <a:schemeClr val="accent1"/>
                </a:solidFill>
              </a:defRPr>
            </a:lvl1pPr>
            <a:extLst/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5538847" y="1447802"/>
            <a:ext cx="2971800" cy="4206112"/>
          </a:xfrm>
        </p:spPr>
        <p:txBody>
          <a:bodyPr lIns="91440"/>
          <a:lstStyle>
            <a:lvl1pPr marL="18288" marR="18288" indent="0">
              <a:spcBef>
                <a:spcPts val="0"/>
              </a:spcBef>
              <a:buNone/>
              <a:defRPr sz="1400">
                <a:solidFill>
                  <a:schemeClr val="tx1"/>
                </a:solidFill>
              </a:defRPr>
            </a:lvl1pPr>
            <a:lvl2pPr>
              <a:buNone/>
              <a:defRPr sz="1200">
                <a:solidFill>
                  <a:schemeClr val="tx1"/>
                </a:solidFill>
              </a:defRPr>
            </a:lvl2pPr>
            <a:lvl3pPr>
              <a:buNone/>
              <a:defRPr sz="1000">
                <a:solidFill>
                  <a:schemeClr val="tx1"/>
                </a:solidFill>
              </a:defRPr>
            </a:lvl3pPr>
            <a:lvl4pPr>
              <a:buNone/>
              <a:defRPr sz="900">
                <a:solidFill>
                  <a:schemeClr val="tx1"/>
                </a:solidFill>
              </a:defRPr>
            </a:lvl4pPr>
            <a:lvl5pPr>
              <a:buNone/>
              <a:defRPr sz="900">
                <a:solidFill>
                  <a:schemeClr val="tx1"/>
                </a:solidFill>
              </a:defRPr>
            </a:lvl5pPr>
            <a:extLst/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761372" y="930144"/>
            <a:ext cx="4626159" cy="4724402"/>
          </a:xfrm>
        </p:spPr>
        <p:txBody>
          <a:bodyPr/>
          <a:lstStyle>
            <a:lvl1pPr>
              <a:defRPr sz="2800">
                <a:solidFill>
                  <a:schemeClr val="tx1"/>
                </a:solidFill>
              </a:defRPr>
            </a:lvl1pPr>
            <a:lvl2pPr>
              <a:defRPr sz="2600">
                <a:solidFill>
                  <a:schemeClr val="tx1"/>
                </a:solidFill>
              </a:defRPr>
            </a:lvl2pPr>
            <a:lvl3pPr>
              <a:defRPr sz="2400">
                <a:solidFill>
                  <a:schemeClr val="tx1"/>
                </a:solidFill>
              </a:defRPr>
            </a:lvl3pPr>
            <a:lvl4pPr>
              <a:defRPr sz="2000">
                <a:solidFill>
                  <a:schemeClr val="tx1"/>
                </a:solidFill>
              </a:defRPr>
            </a:lvl4pPr>
            <a:lvl5pPr>
              <a:defRPr sz="2000">
                <a:solidFill>
                  <a:schemeClr val="tx1"/>
                </a:solidFill>
              </a:defRPr>
            </a:lvl5pPr>
            <a:lvl6pPr>
              <a:buNone/>
              <a:defRPr/>
            </a:lvl6pPr>
            <a:extLst/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2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6D0D6ED-83D4-4318-BF3D-93D6D85079C1}" type="datetimeFigureOut">
              <a:rPr lang="en-US"/>
              <a:pPr>
                <a:defRPr/>
              </a:pPr>
              <a:t>6/29/2016</a:t>
            </a:fld>
            <a:endParaRPr lang="en-US"/>
          </a:p>
        </p:txBody>
      </p:sp>
      <p:sp>
        <p:nvSpPr>
          <p:cNvPr id="6" name="Footer Placeholder 1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674E62C-0C7E-4594-9A1F-57D7DA210759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ounded Rectangle 4"/>
          <p:cNvSpPr/>
          <p:nvPr/>
        </p:nvSpPr>
        <p:spPr>
          <a:xfrm>
            <a:off x="304800" y="328613"/>
            <a:ext cx="8532813" cy="6197600"/>
          </a:xfrm>
          <a:prstGeom prst="roundRect">
            <a:avLst>
              <a:gd name="adj" fmla="val 2081"/>
            </a:avLst>
          </a:prstGeom>
          <a:gradFill flip="none" rotWithShape="1">
            <a:gsLst>
              <a:gs pos="0">
                <a:srgbClr val="FFFFFF">
                  <a:shade val="100000"/>
                </a:srgbClr>
              </a:gs>
              <a:gs pos="98000">
                <a:srgbClr val="FFFFFF">
                  <a:shade val="100000"/>
                </a:srgbClr>
              </a:gs>
              <a:gs pos="99055">
                <a:srgbClr val="FFFFFF">
                  <a:shade val="93000"/>
                </a:srgbClr>
              </a:gs>
              <a:gs pos="100000">
                <a:srgbClr val="FFFFFF">
                  <a:shade val="70000"/>
                </a:srgbClr>
              </a:gs>
            </a:gsLst>
            <a:lin ang="5400000" scaled="1"/>
            <a:tileRect/>
          </a:gradFill>
          <a:ln w="2000" cap="rnd" cmpd="sng" algn="ctr">
            <a:solidFill>
              <a:srgbClr val="302F2C">
                <a:tint val="65000"/>
                <a:satMod val="120000"/>
              </a:srgbClr>
            </a:solidFill>
            <a:prstDash val="solid"/>
          </a:ln>
          <a:effectLst>
            <a:outerShdw blurRad="76200" dist="50800" dir="5400000" algn="tl" rotWithShape="0">
              <a:srgbClr val="000000">
                <a:alpha val="2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>
              <a:defRPr/>
            </a:pPr>
            <a:endParaRPr lang="en-US"/>
          </a:p>
        </p:txBody>
      </p:sp>
      <p:sp>
        <p:nvSpPr>
          <p:cNvPr id="6" name="Round Single Corner Rectangle 5"/>
          <p:cNvSpPr/>
          <p:nvPr/>
        </p:nvSpPr>
        <p:spPr>
          <a:xfrm>
            <a:off x="6400800" y="433388"/>
            <a:ext cx="2324100" cy="4343400"/>
          </a:xfrm>
          <a:prstGeom prst="round1Rect">
            <a:avLst>
              <a:gd name="adj" fmla="val 2748"/>
            </a:avLst>
          </a:prstGeom>
          <a:solidFill>
            <a:srgbClr val="1C1C1C"/>
          </a:solidFill>
          <a:ln w="889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>
              <a:defRPr/>
            </a:pPr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5012056"/>
            <a:ext cx="8229600" cy="1051560"/>
          </a:xfrm>
        </p:spPr>
        <p:txBody>
          <a:bodyPr anchor="t"/>
          <a:lstStyle>
            <a:lvl1pPr algn="l">
              <a:buNone/>
              <a:defRPr sz="3600" b="0">
                <a:solidFill>
                  <a:schemeClr val="bg2">
                    <a:shade val="25000"/>
                  </a:schemeClr>
                </a:solidFill>
                <a:effectLst/>
              </a:defRPr>
            </a:lvl1pPr>
            <a:extLst/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 bwMode="grayWhite">
          <a:xfrm>
            <a:off x="6462712" y="533400"/>
            <a:ext cx="2240280" cy="4211480"/>
          </a:xfrm>
        </p:spPr>
        <p:txBody>
          <a:bodyPr lIns="91440"/>
          <a:lstStyle>
            <a:lvl1pPr marL="45720" indent="0" algn="l">
              <a:spcBef>
                <a:spcPts val="0"/>
              </a:spcBef>
              <a:buNone/>
              <a:defRPr sz="1400">
                <a:solidFill>
                  <a:srgbClr val="FFFFFF"/>
                </a:solidFill>
              </a:defRPr>
            </a:lvl1pPr>
            <a:lvl2pPr>
              <a:defRPr sz="1200">
                <a:solidFill>
                  <a:srgbClr val="FFFFFF"/>
                </a:solidFill>
              </a:defRPr>
            </a:lvl2pPr>
            <a:lvl3pPr>
              <a:defRPr sz="1000">
                <a:solidFill>
                  <a:srgbClr val="FFFFFF"/>
                </a:solidFill>
              </a:defRPr>
            </a:lvl3pPr>
            <a:lvl4pPr>
              <a:defRPr sz="900">
                <a:solidFill>
                  <a:srgbClr val="FFFFFF"/>
                </a:solidFill>
              </a:defRPr>
            </a:lvl4pPr>
            <a:lvl5pPr>
              <a:defRPr sz="900">
                <a:solidFill>
                  <a:srgbClr val="FFFFFF"/>
                </a:solidFill>
              </a:defRPr>
            </a:lvl5pPr>
            <a:extLst/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421480" y="435768"/>
            <a:ext cx="5925312" cy="4343400"/>
          </a:xfrm>
          <a:prstGeom prst="snipRoundRect">
            <a:avLst>
              <a:gd name="adj1" fmla="val 1040"/>
              <a:gd name="adj2" fmla="val 0"/>
            </a:avLst>
          </a:prstGeom>
          <a:solidFill>
            <a:schemeClr val="bg2">
              <a:shade val="10000"/>
            </a:schemeClr>
          </a:solidFill>
        </p:spPr>
        <p:txBody>
          <a:bodyPr>
            <a:normAutofit/>
          </a:bodyPr>
          <a:lstStyle>
            <a:lvl1pPr marL="0" indent="0">
              <a:buNone/>
              <a:defRPr sz="3200"/>
            </a:lvl1pPr>
            <a:extLst/>
          </a:lstStyle>
          <a:p>
            <a:pPr lvl="0"/>
            <a:r>
              <a:rPr lang="en-US" noProof="0" smtClean="0"/>
              <a:t>Click icon to add picture</a:t>
            </a:r>
            <a:endParaRPr lang="en-US" noProof="0"/>
          </a:p>
        </p:txBody>
      </p:sp>
      <p:sp>
        <p:nvSpPr>
          <p:cNvPr id="7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fld id="{010E797F-A0A5-49E7-A4D4-2A03E0AFC938}" type="datetimeFigureOut">
              <a:rPr lang="en-US"/>
              <a:pPr>
                <a:defRPr/>
              </a:pPr>
              <a:t>6/29/2016</a:t>
            </a:fld>
            <a:endParaRPr lang="en-US"/>
          </a:p>
        </p:txBody>
      </p:sp>
      <p:sp>
        <p:nvSpPr>
          <p:cNvPr id="8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endParaRPr lang="en-US"/>
          </a:p>
        </p:txBody>
      </p:sp>
      <p:sp>
        <p:nvSpPr>
          <p:cNvPr id="9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fld id="{0D4C5257-8420-4AA4-B9E0-7996C2D4F3F1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02920" y="4983480"/>
            <a:ext cx="8183880" cy="1051560"/>
          </a:xfrm>
        </p:spPr>
        <p:txBody>
          <a:bodyPr/>
          <a:lstStyle>
            <a:extLst/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502920" y="530352"/>
            <a:ext cx="8183880" cy="4187952"/>
          </a:xfrm>
        </p:spPr>
        <p:txBody>
          <a:bodyPr vert="eaVert"/>
          <a:lstStyle>
            <a:extLst/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2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88D80C7-DB5C-4E7B-A212-C1585397F04A}" type="datetimeFigureOut">
              <a:rPr lang="en-US"/>
              <a:pPr>
                <a:defRPr/>
              </a:pPr>
              <a:t>6/29/2016</a:t>
            </a:fld>
            <a:endParaRPr lang="en-US"/>
          </a:p>
        </p:txBody>
      </p:sp>
      <p:sp>
        <p:nvSpPr>
          <p:cNvPr id="5" name="Footer Placeholder 1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C4FADE8-B167-4A49-9456-1EDCB6FD2699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533404"/>
            <a:ext cx="1981200" cy="5257799"/>
          </a:xfrm>
        </p:spPr>
        <p:txBody>
          <a:bodyPr vert="eaVert"/>
          <a:lstStyle>
            <a:extLst/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533400" y="533402"/>
            <a:ext cx="5943600" cy="5257801"/>
          </a:xfrm>
        </p:spPr>
        <p:txBody>
          <a:bodyPr vert="eaVert"/>
          <a:lstStyle>
            <a:extLst/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2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EAAB4F5-EEA2-4ED4-85C9-0DA829048089}" type="datetimeFigureOut">
              <a:rPr lang="en-US"/>
              <a:pPr>
                <a:defRPr/>
              </a:pPr>
              <a:t>6/29/2016</a:t>
            </a:fld>
            <a:endParaRPr lang="en-US"/>
          </a:p>
        </p:txBody>
      </p:sp>
      <p:sp>
        <p:nvSpPr>
          <p:cNvPr id="5" name="Footer Placeholder 1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15CC113-DCE4-4C5A-A430-F9D48FC0A816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val 3"/>
          <p:cNvSpPr/>
          <p:nvPr/>
        </p:nvSpPr>
        <p:spPr>
          <a:xfrm>
            <a:off x="921433" y="1413802"/>
            <a:ext cx="210312" cy="210312"/>
          </a:xfrm>
          <a:prstGeom prst="ellipse">
            <a:avLst/>
          </a:prstGeom>
          <a:gradFill rotWithShape="1">
            <a:gsLst>
              <a:gs pos="0">
                <a:schemeClr val="accent1">
                  <a:tint val="20000"/>
                  <a:satMod val="450000"/>
                  <a:alpha val="95000"/>
                </a:schemeClr>
              </a:gs>
              <a:gs pos="50000">
                <a:schemeClr val="accent1">
                  <a:tint val="38000"/>
                  <a:satMod val="250000"/>
                  <a:alpha val="90000"/>
                </a:schemeClr>
              </a:gs>
              <a:gs pos="95000">
                <a:schemeClr val="accent1">
                  <a:tint val="75000"/>
                  <a:satMod val="255000"/>
                  <a:alpha val="88000"/>
                </a:schemeClr>
              </a:gs>
              <a:gs pos="100000">
                <a:schemeClr val="accent1">
                  <a:tint val="100000"/>
                  <a:shade val="90000"/>
                  <a:satMod val="255000"/>
                  <a:alpha val="85000"/>
                </a:schemeClr>
              </a:gs>
            </a:gsLst>
            <a:path path="circle">
              <a:fillToRect l="25000" t="12500" r="75000" b="87500"/>
            </a:path>
          </a:gradFill>
          <a:ln w="2000" cap="rnd" cmpd="sng" algn="ctr">
            <a:solidFill>
              <a:schemeClr val="accent1">
                <a:shade val="90000"/>
                <a:satMod val="110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>
            <a:extLst/>
          </a:lstStyle>
          <a:p>
            <a:pPr algn="ctr">
              <a:defRPr/>
            </a:pPr>
            <a:endParaRPr lang="en-US"/>
          </a:p>
        </p:txBody>
      </p:sp>
      <p:sp>
        <p:nvSpPr>
          <p:cNvPr id="5" name="Oval 4"/>
          <p:cNvSpPr/>
          <p:nvPr/>
        </p:nvSpPr>
        <p:spPr>
          <a:xfrm>
            <a:off x="1157288" y="1344613"/>
            <a:ext cx="63500" cy="65087"/>
          </a:xfrm>
          <a:prstGeom prst="ellipse">
            <a:avLst/>
          </a:prstGeom>
          <a:noFill/>
          <a:ln w="12700" cap="rnd" cmpd="sng" algn="ctr">
            <a:solidFill>
              <a:schemeClr val="accent1">
                <a:shade val="75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>
            <a:extLst/>
          </a:lstStyle>
          <a:p>
            <a:pPr algn="ctr">
              <a:defRPr/>
            </a:pPr>
            <a:endParaRPr lang="en-US"/>
          </a:p>
        </p:txBody>
      </p:sp>
      <p:sp>
        <p:nvSpPr>
          <p:cNvPr id="14" name="Title 13"/>
          <p:cNvSpPr>
            <a:spLocks noGrp="1"/>
          </p:cNvSpPr>
          <p:nvPr>
            <p:ph type="ctrTitle"/>
          </p:nvPr>
        </p:nvSpPr>
        <p:spPr>
          <a:xfrm>
            <a:off x="1432560" y="359898"/>
            <a:ext cx="7406640" cy="1472184"/>
          </a:xfrm>
        </p:spPr>
        <p:txBody>
          <a:bodyPr anchor="b"/>
          <a:lstStyle>
            <a:lvl1pPr algn="l">
              <a:defRPr/>
            </a:lvl1pPr>
            <a:extLst/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22" name="Subtitle 21"/>
          <p:cNvSpPr>
            <a:spLocks noGrp="1"/>
          </p:cNvSpPr>
          <p:nvPr>
            <p:ph type="subTitle" idx="1"/>
          </p:nvPr>
        </p:nvSpPr>
        <p:spPr>
          <a:xfrm>
            <a:off x="1432560" y="1850064"/>
            <a:ext cx="7406640" cy="1752600"/>
          </a:xfrm>
        </p:spPr>
        <p:txBody>
          <a:bodyPr tIns="0"/>
          <a:lstStyle>
            <a:lvl1pPr marL="27432" indent="0" algn="l">
              <a:buNone/>
              <a:defRPr sz="2600">
                <a:solidFill>
                  <a:schemeClr val="tx2">
                    <a:shade val="30000"/>
                    <a:satMod val="150000"/>
                  </a:schemeClr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6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fld id="{65FE8CE8-862F-48EA-B441-B729BBEBDB1A}" type="datetimeFigureOut">
              <a:rPr lang="en-US"/>
              <a:pPr>
                <a:defRPr/>
              </a:pPr>
              <a:t>6/29/2016</a:t>
            </a:fld>
            <a:endParaRPr lang="en-US"/>
          </a:p>
        </p:txBody>
      </p:sp>
      <p:sp>
        <p:nvSpPr>
          <p:cNvPr id="7" name="Footer Placeholder 19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endParaRPr lang="en-US"/>
          </a:p>
        </p:txBody>
      </p:sp>
      <p:sp>
        <p:nvSpPr>
          <p:cNvPr id="8" name="Slide Number Placeholder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fld id="{67E2190F-B452-4603-9DA7-94DAA8A73516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extLst/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2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D17FBDC-A9C8-440A-A59D-0BB2BD7DC9CB}" type="datetimeFigureOut">
              <a:rPr lang="en-US"/>
              <a:pPr>
                <a:defRPr/>
              </a:pPr>
              <a:t>6/29/2016</a:t>
            </a:fld>
            <a:endParaRPr lang="en-US"/>
          </a:p>
        </p:txBody>
      </p:sp>
      <p:sp>
        <p:nvSpPr>
          <p:cNvPr id="5" name="Footer Placeholder 9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2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87EB620-238A-4C75-B50D-E8B8A903524A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2282825" y="0"/>
            <a:ext cx="6858000" cy="6858000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>
              <a:defRPr/>
            </a:pPr>
            <a:endParaRPr lang="en-US"/>
          </a:p>
        </p:txBody>
      </p:sp>
      <p:sp>
        <p:nvSpPr>
          <p:cNvPr id="5" name="Rectangle 4"/>
          <p:cNvSpPr/>
          <p:nvPr/>
        </p:nvSpPr>
        <p:spPr bwMode="invGray">
          <a:xfrm>
            <a:off x="2286000" y="0"/>
            <a:ext cx="76200" cy="6858000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>
            <a:outerShdw blurRad="38550" dist="38000" dir="10800000" algn="tl" rotWithShape="0">
              <a:schemeClr val="bg2">
                <a:shade val="20000"/>
                <a:satMod val="110000"/>
                <a:alpha val="2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>
              <a:defRPr/>
            </a:pPr>
            <a:endParaRPr lang="en-US"/>
          </a:p>
        </p:txBody>
      </p:sp>
      <p:sp>
        <p:nvSpPr>
          <p:cNvPr id="6" name="Oval 5"/>
          <p:cNvSpPr/>
          <p:nvPr/>
        </p:nvSpPr>
        <p:spPr>
          <a:xfrm>
            <a:off x="2172321" y="2814656"/>
            <a:ext cx="210312" cy="210312"/>
          </a:xfrm>
          <a:prstGeom prst="ellipse">
            <a:avLst/>
          </a:prstGeom>
          <a:gradFill rotWithShape="1">
            <a:gsLst>
              <a:gs pos="0">
                <a:schemeClr val="accent1">
                  <a:tint val="20000"/>
                  <a:satMod val="450000"/>
                  <a:alpha val="95000"/>
                </a:schemeClr>
              </a:gs>
              <a:gs pos="50000">
                <a:schemeClr val="accent1">
                  <a:tint val="38000"/>
                  <a:satMod val="250000"/>
                  <a:alpha val="90000"/>
                </a:schemeClr>
              </a:gs>
              <a:gs pos="95000">
                <a:schemeClr val="accent1">
                  <a:tint val="75000"/>
                  <a:satMod val="255000"/>
                  <a:alpha val="88000"/>
                </a:schemeClr>
              </a:gs>
              <a:gs pos="100000">
                <a:schemeClr val="accent1">
                  <a:tint val="100000"/>
                  <a:shade val="90000"/>
                  <a:satMod val="255000"/>
                  <a:alpha val="85000"/>
                </a:schemeClr>
              </a:gs>
            </a:gsLst>
            <a:path path="circle">
              <a:fillToRect l="25000" t="12500" r="75000" b="87500"/>
            </a:path>
          </a:gradFill>
          <a:ln w="2000" cap="rnd" cmpd="sng" algn="ctr">
            <a:solidFill>
              <a:schemeClr val="accent1">
                <a:shade val="90000"/>
                <a:satMod val="110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>
            <a:extLst/>
          </a:lstStyle>
          <a:p>
            <a:pPr algn="ctr">
              <a:defRPr/>
            </a:pPr>
            <a:endParaRPr lang="en-US"/>
          </a:p>
        </p:txBody>
      </p:sp>
      <p:sp>
        <p:nvSpPr>
          <p:cNvPr id="7" name="Oval 6"/>
          <p:cNvSpPr/>
          <p:nvPr/>
        </p:nvSpPr>
        <p:spPr>
          <a:xfrm>
            <a:off x="2408238" y="2746375"/>
            <a:ext cx="63500" cy="63500"/>
          </a:xfrm>
          <a:prstGeom prst="ellipse">
            <a:avLst/>
          </a:prstGeom>
          <a:noFill/>
          <a:ln w="12700" cap="rnd" cmpd="sng" algn="ctr">
            <a:solidFill>
              <a:schemeClr val="accent1">
                <a:shade val="75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>
            <a:extLst/>
          </a:lstStyle>
          <a:p>
            <a:pPr algn="ctr">
              <a:defRPr/>
            </a:pPr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78392" y="2600325"/>
            <a:ext cx="6400800" cy="2286000"/>
          </a:xfrm>
        </p:spPr>
        <p:txBody>
          <a:bodyPr anchor="t"/>
          <a:lstStyle>
            <a:lvl1pPr algn="l">
              <a:lnSpc>
                <a:spcPts val="4500"/>
              </a:lnSpc>
              <a:buNone/>
              <a:defRPr sz="4000" b="1" cap="all"/>
            </a:lvl1pPr>
            <a:extLst/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78392" y="1066800"/>
            <a:ext cx="6400800" cy="1509712"/>
          </a:xfrm>
        </p:spPr>
        <p:txBody>
          <a:bodyPr anchor="b"/>
          <a:lstStyle>
            <a:lvl1pPr marL="18288" indent="0">
              <a:lnSpc>
                <a:spcPts val="2300"/>
              </a:lnSpc>
              <a:spcBef>
                <a:spcPts val="0"/>
              </a:spcBef>
              <a:buNone/>
              <a:defRPr sz="2000">
                <a:solidFill>
                  <a:schemeClr val="tx2">
                    <a:shade val="30000"/>
                    <a:satMod val="150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8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fld id="{B2A41DE6-1ACE-4CC6-A053-ADC0B06F5793}" type="datetimeFigureOut">
              <a:rPr lang="en-US"/>
              <a:pPr>
                <a:defRPr/>
              </a:pPr>
              <a:t>6/29/2016</a:t>
            </a:fld>
            <a:endParaRPr lang="en-US"/>
          </a:p>
        </p:txBody>
      </p:sp>
      <p:sp>
        <p:nvSpPr>
          <p:cNvPr id="9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endParaRPr lang="en-US"/>
          </a:p>
        </p:txBody>
      </p:sp>
      <p:sp>
        <p:nvSpPr>
          <p:cNvPr id="10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fld id="{D8121F9B-E0EA-434A-8E62-06DD932FED58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35608" y="274320"/>
            <a:ext cx="7498080" cy="1143000"/>
          </a:xfrm>
        </p:spPr>
        <p:txBody>
          <a:bodyPr/>
          <a:lstStyle>
            <a:extLst/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435608" y="1524000"/>
            <a:ext cx="3657600" cy="466344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276088" y="1524000"/>
            <a:ext cx="3657600" cy="466344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2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81F2F91-DFB7-4C70-AB0F-69D9C1E9D30B}" type="datetimeFigureOut">
              <a:rPr lang="en-US"/>
              <a:pPr>
                <a:defRPr/>
              </a:pPr>
              <a:t>6/29/2016</a:t>
            </a:fld>
            <a:endParaRPr lang="en-US"/>
          </a:p>
        </p:txBody>
      </p:sp>
      <p:sp>
        <p:nvSpPr>
          <p:cNvPr id="6" name="Footer Placeholder 9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2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864141B-AFD9-41EC-AB7E-4BEB673FC538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5160336"/>
            <a:ext cx="8229600" cy="1143000"/>
          </a:xfrm>
        </p:spPr>
        <p:txBody>
          <a:bodyPr/>
          <a:lstStyle>
            <a:lvl1pPr algn="ctr">
              <a:defRPr sz="4500" b="1" cap="none" baseline="0"/>
            </a:lvl1pPr>
            <a:extLst/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328278"/>
            <a:ext cx="4023360" cy="640080"/>
          </a:xfrm>
          <a:solidFill>
            <a:schemeClr val="bg1"/>
          </a:solidFill>
          <a:ln w="10795">
            <a:solidFill>
              <a:schemeClr val="bg1"/>
            </a:solidFill>
            <a:miter lim="800000"/>
          </a:ln>
        </p:spPr>
        <p:txBody>
          <a:bodyPr anchor="ctr"/>
          <a:lstStyle>
            <a:lvl1pPr marL="64008" indent="0" algn="l">
              <a:lnSpc>
                <a:spcPct val="100000"/>
              </a:lnSpc>
              <a:spcBef>
                <a:spcPts val="100"/>
              </a:spcBef>
              <a:buNone/>
              <a:defRPr sz="1900" b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663440" y="328278"/>
            <a:ext cx="4023360" cy="640080"/>
          </a:xfrm>
          <a:solidFill>
            <a:schemeClr val="bg1"/>
          </a:solidFill>
          <a:ln w="10795">
            <a:solidFill>
              <a:schemeClr val="bg1"/>
            </a:solidFill>
            <a:miter lim="800000"/>
          </a:ln>
        </p:spPr>
        <p:txBody>
          <a:bodyPr anchor="ctr"/>
          <a:lstStyle>
            <a:lvl1pPr marL="64008" indent="0" algn="l">
              <a:lnSpc>
                <a:spcPct val="100000"/>
              </a:lnSpc>
              <a:spcBef>
                <a:spcPts val="100"/>
              </a:spcBef>
              <a:buNone/>
              <a:defRPr sz="1900" b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457200" y="969336"/>
            <a:ext cx="4023360" cy="4114800"/>
          </a:xfrm>
          <a:ln w="10795">
            <a:solidFill>
              <a:schemeClr val="bg1"/>
            </a:solidFill>
            <a:prstDash val="dash"/>
            <a:miter lim="800000"/>
          </a:ln>
        </p:spPr>
        <p:txBody>
          <a:bodyPr/>
          <a:lstStyle>
            <a:lvl1pPr marL="393192" indent="-274320">
              <a:lnSpc>
                <a:spcPct val="100000"/>
              </a:lnSpc>
              <a:spcBef>
                <a:spcPts val="700"/>
              </a:spcBef>
              <a:defRPr sz="2400"/>
            </a:lvl1pPr>
            <a:lvl2pPr>
              <a:lnSpc>
                <a:spcPct val="100000"/>
              </a:lnSpc>
              <a:spcBef>
                <a:spcPts val="700"/>
              </a:spcBef>
              <a:defRPr sz="2000"/>
            </a:lvl2pPr>
            <a:lvl3pPr>
              <a:lnSpc>
                <a:spcPct val="100000"/>
              </a:lnSpc>
              <a:spcBef>
                <a:spcPts val="700"/>
              </a:spcBef>
              <a:defRPr sz="1800"/>
            </a:lvl3pPr>
            <a:lvl4pPr>
              <a:lnSpc>
                <a:spcPct val="100000"/>
              </a:lnSpc>
              <a:spcBef>
                <a:spcPts val="700"/>
              </a:spcBef>
              <a:defRPr sz="1600"/>
            </a:lvl4pPr>
            <a:lvl5pPr>
              <a:lnSpc>
                <a:spcPct val="100000"/>
              </a:lnSpc>
              <a:spcBef>
                <a:spcPts val="700"/>
              </a:spcBef>
              <a:defRPr sz="1600"/>
            </a:lvl5pPr>
            <a:extLst/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63440" y="969336"/>
            <a:ext cx="4023360" cy="4114800"/>
          </a:xfrm>
          <a:ln w="10795">
            <a:solidFill>
              <a:schemeClr val="bg1"/>
            </a:solidFill>
            <a:prstDash val="dash"/>
            <a:miter lim="800000"/>
          </a:ln>
        </p:spPr>
        <p:txBody>
          <a:bodyPr/>
          <a:lstStyle>
            <a:lvl1pPr marL="393192" indent="-274320">
              <a:lnSpc>
                <a:spcPct val="100000"/>
              </a:lnSpc>
              <a:spcBef>
                <a:spcPts val="700"/>
              </a:spcBef>
              <a:defRPr sz="2400"/>
            </a:lvl1pPr>
            <a:lvl2pPr>
              <a:lnSpc>
                <a:spcPct val="100000"/>
              </a:lnSpc>
              <a:spcBef>
                <a:spcPts val="700"/>
              </a:spcBef>
              <a:defRPr sz="2000"/>
            </a:lvl2pPr>
            <a:lvl3pPr>
              <a:lnSpc>
                <a:spcPct val="100000"/>
              </a:lnSpc>
              <a:spcBef>
                <a:spcPts val="700"/>
              </a:spcBef>
              <a:defRPr sz="1800"/>
            </a:lvl3pPr>
            <a:lvl4pPr>
              <a:lnSpc>
                <a:spcPct val="100000"/>
              </a:lnSpc>
              <a:spcBef>
                <a:spcPts val="700"/>
              </a:spcBef>
              <a:defRPr sz="1600"/>
            </a:lvl4pPr>
            <a:lvl5pPr>
              <a:lnSpc>
                <a:spcPct val="100000"/>
              </a:lnSpc>
              <a:spcBef>
                <a:spcPts val="700"/>
              </a:spcBef>
              <a:defRPr sz="1600"/>
            </a:lvl5pPr>
            <a:extLst/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fld id="{124303D7-3F75-4FDE-B2B3-7B6CB6D706F5}" type="datetimeFigureOut">
              <a:rPr lang="en-US"/>
              <a:pPr>
                <a:defRPr/>
              </a:pPr>
              <a:t>6/29/2016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fld id="{C4AA0BA2-D1CE-4392-B4B4-03F2FC5C9B02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35608" y="274320"/>
            <a:ext cx="7498080" cy="1143000"/>
          </a:xfrm>
        </p:spPr>
        <p:txBody>
          <a:bodyPr/>
          <a:lstStyle>
            <a:extLst/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0F6132F-F701-4191-9DFA-4760A9229346}" type="datetimeFigureOut">
              <a:rPr lang="en-US"/>
              <a:pPr>
                <a:defRPr/>
              </a:pPr>
              <a:t>6/29/2016</a:t>
            </a:fld>
            <a:endParaRPr lang="en-US"/>
          </a:p>
        </p:txBody>
      </p:sp>
      <p:sp>
        <p:nvSpPr>
          <p:cNvPr id="4" name="Footer Placeholder 9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Slide Number Placeholder 2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BD736B3-C9EF-4D9F-B809-2ECD38BBCE73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1014413" y="0"/>
            <a:ext cx="8129587" cy="6858000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>
              <a:defRPr/>
            </a:pPr>
            <a:endParaRPr lang="en-US"/>
          </a:p>
        </p:txBody>
      </p:sp>
      <p:sp>
        <p:nvSpPr>
          <p:cNvPr id="3" name="Rectangle 2"/>
          <p:cNvSpPr/>
          <p:nvPr/>
        </p:nvSpPr>
        <p:spPr bwMode="invGray">
          <a:xfrm>
            <a:off x="1014413" y="0"/>
            <a:ext cx="73025" cy="6858000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>
            <a:outerShdw blurRad="38550" dist="38000" dir="10800000" algn="tl" rotWithShape="0">
              <a:schemeClr val="bg2">
                <a:shade val="20000"/>
                <a:satMod val="110000"/>
                <a:alpha val="2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>
              <a:defRPr/>
            </a:pPr>
            <a:endParaRPr lang="en-US"/>
          </a:p>
        </p:txBody>
      </p:sp>
      <p:sp>
        <p:nvSpPr>
          <p:cNvPr id="4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fld id="{96412772-2DBC-4E83-AF27-FFFE4066F5F2}" type="datetimeFigureOut">
              <a:rPr lang="en-US"/>
              <a:pPr>
                <a:defRPr/>
              </a:pPr>
              <a:t>6/29/2016</a:t>
            </a:fld>
            <a:endParaRPr lang="en-US"/>
          </a:p>
        </p:txBody>
      </p:sp>
      <p:sp>
        <p:nvSpPr>
          <p:cNvPr id="5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fld id="{4B70329D-75EF-4B9A-A735-E4A981138FC0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16778"/>
            <a:ext cx="3810000" cy="1162050"/>
          </a:xfrm>
          <a:ln>
            <a:noFill/>
          </a:ln>
        </p:spPr>
        <p:txBody>
          <a:bodyPr anchor="b"/>
          <a:lstStyle>
            <a:lvl1pPr algn="l">
              <a:lnSpc>
                <a:spcPts val="2000"/>
              </a:lnSpc>
              <a:buNone/>
              <a:defRPr sz="2200" b="1" cap="all" baseline="0"/>
            </a:lvl1pPr>
            <a:extLst/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457200" y="1406964"/>
            <a:ext cx="3810000" cy="698500"/>
          </a:xfrm>
        </p:spPr>
        <p:txBody>
          <a:bodyPr/>
          <a:lstStyle>
            <a:lvl1pPr marL="45720" indent="0">
              <a:lnSpc>
                <a:spcPct val="100000"/>
              </a:lnSpc>
              <a:spcBef>
                <a:spcPts val="0"/>
              </a:spcBef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457200" y="2133600"/>
            <a:ext cx="8153400" cy="399256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extLst/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fld id="{BEC38C20-51D8-4C00-8760-398A7AFC3ED0}" type="datetimeFigureOut">
              <a:rPr lang="en-US"/>
              <a:pPr>
                <a:defRPr/>
              </a:pPr>
              <a:t>6/29/2016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fld id="{77A96DCD-D159-40C3-9514-042AAB076857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762000" y="1066800"/>
            <a:ext cx="4572000" cy="4572000"/>
          </a:xfrm>
          <a:prstGeom prst="rect">
            <a:avLst/>
          </a:prstGeom>
          <a:solidFill>
            <a:srgbClr val="FFFFFF"/>
          </a:solidFill>
          <a:ln w="88900" cap="sq">
            <a:solidFill>
              <a:srgbClr val="FFFFFF"/>
            </a:solidFill>
            <a:miter lim="800000"/>
          </a:ln>
          <a:effectLst>
            <a:outerShdw blurRad="55500" dist="18500" dir="5400000" algn="tl" rotWithShape="0">
              <a:srgbClr val="000000">
                <a:alpha val="3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 contourW="635">
            <a:bevelT w="25400" h="19050"/>
            <a:contourClr>
              <a:srgbClr val="969696"/>
            </a:contourClr>
          </a:sp3d>
        </p:spPr>
        <p:txBody>
          <a:bodyPr tIns="274320">
            <a:normAutofit/>
          </a:bodyPr>
          <a:lstStyle>
            <a:extLst/>
          </a:lstStyle>
          <a:p>
            <a:pPr indent="-283464">
              <a:lnSpc>
                <a:spcPts val="3000"/>
              </a:lnSpc>
              <a:spcBef>
                <a:spcPts val="600"/>
              </a:spcBef>
              <a:buClr>
                <a:schemeClr val="accent1"/>
              </a:buClr>
              <a:buSzPct val="80000"/>
              <a:buFont typeface="Wingdings 2"/>
              <a:buNone/>
              <a:defRPr/>
            </a:pPr>
            <a:endParaRPr lang="en-US" sz="3200">
              <a:latin typeface="+mn-lt"/>
            </a:endParaRPr>
          </a:p>
        </p:txBody>
      </p:sp>
      <p:sp>
        <p:nvSpPr>
          <p:cNvPr id="6" name="Flowchart: Process 5"/>
          <p:cNvSpPr/>
          <p:nvPr/>
        </p:nvSpPr>
        <p:spPr>
          <a:xfrm rot="19468671">
            <a:off x="396875" y="954088"/>
            <a:ext cx="685800" cy="204787"/>
          </a:xfrm>
          <a:prstGeom prst="flowChartProcess">
            <a:avLst/>
          </a:prstGeom>
          <a:solidFill>
            <a:srgbClr val="FBFBFB">
              <a:alpha val="45098"/>
            </a:srgbClr>
          </a:solidFill>
          <a:ln w="6350" cap="rnd" cmpd="sng" algn="ctr">
            <a:solidFill>
              <a:srgbClr val="FFFFFF">
                <a:alpha val="100000"/>
              </a:srgbClr>
            </a:solidFill>
            <a:prstDash val="solid"/>
          </a:ln>
          <a:effectLst>
            <a:outerShdw blurRad="25400" dist="25400" dir="3300000" sx="96000" sy="96000" algn="tl" rotWithShape="0">
              <a:schemeClr val="bg2">
                <a:shade val="90000"/>
                <a:satMod val="200000"/>
                <a:alpha val="40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>
              <a:defRPr/>
            </a:pPr>
            <a:endParaRPr lang="en-US"/>
          </a:p>
        </p:txBody>
      </p:sp>
      <p:sp>
        <p:nvSpPr>
          <p:cNvPr id="7" name="Flowchart: Process 6"/>
          <p:cNvSpPr/>
          <p:nvPr/>
        </p:nvSpPr>
        <p:spPr>
          <a:xfrm rot="2103354" flipH="1">
            <a:off x="5003800" y="936625"/>
            <a:ext cx="649288" cy="204788"/>
          </a:xfrm>
          <a:prstGeom prst="flowChartProcess">
            <a:avLst/>
          </a:prstGeom>
          <a:solidFill>
            <a:srgbClr val="FBFBFB">
              <a:alpha val="45098"/>
            </a:srgbClr>
          </a:solidFill>
          <a:ln w="6350" cap="rnd" cmpd="sng" algn="ctr">
            <a:solidFill>
              <a:srgbClr val="FFFFFF">
                <a:alpha val="100000"/>
              </a:srgbClr>
            </a:solidFill>
            <a:prstDash val="solid"/>
          </a:ln>
          <a:effectLst>
            <a:outerShdw blurRad="25400" dist="25400" dir="3300000" sx="96000" sy="96000" algn="tl" rotWithShape="0">
              <a:schemeClr val="bg2">
                <a:alpha val="20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>
              <a:defRPr/>
            </a:pP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886896" y="1066800"/>
            <a:ext cx="2743200" cy="1981200"/>
          </a:xfrm>
        </p:spPr>
        <p:txBody>
          <a:bodyPr anchor="b">
            <a:noAutofit/>
          </a:bodyPr>
          <a:lstStyle>
            <a:lvl1pPr algn="l">
              <a:buNone/>
              <a:defRPr sz="2100" b="1">
                <a:effectLst/>
              </a:defRPr>
            </a:lvl1pPr>
            <a:extLst/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838200" y="1143003"/>
            <a:ext cx="4419600" cy="3514531"/>
          </a:xfrm>
          <a:prstGeom prst="roundRect">
            <a:avLst>
              <a:gd name="adj" fmla="val 783"/>
            </a:avLst>
          </a:prstGeom>
          <a:solidFill>
            <a:schemeClr val="bg2"/>
          </a:solidFill>
          <a:ln w="127000">
            <a:noFill/>
            <a:miter lim="800000"/>
          </a:ln>
          <a:effectLst/>
        </p:spPr>
        <p:txBody>
          <a:bodyPr tIns="274320">
            <a:normAutofit/>
          </a:bodyPr>
          <a:lstStyle>
            <a:lvl1pPr indent="0">
              <a:buNone/>
              <a:defRPr sz="3200"/>
            </a:lvl1pPr>
            <a:extLst/>
          </a:lstStyle>
          <a:p>
            <a:pPr lvl="0"/>
            <a:r>
              <a:rPr lang="en-US" noProof="0" smtClean="0"/>
              <a:t>Click icon to add picture</a:t>
            </a:r>
            <a:endParaRPr lang="en-US" noProof="0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8200" y="4800600"/>
            <a:ext cx="4419600" cy="762000"/>
          </a:xfrm>
        </p:spPr>
        <p:txBody>
          <a:bodyPr anchor="ctr"/>
          <a:lstStyle>
            <a:lvl1pPr marL="0" indent="0" algn="l">
              <a:lnSpc>
                <a:spcPts val="1600"/>
              </a:lnSpc>
              <a:spcBef>
                <a:spcPts val="0"/>
              </a:spcBef>
              <a:buNone/>
              <a:defRPr sz="1400">
                <a:solidFill>
                  <a:srgbClr val="777777"/>
                </a:solidFill>
              </a:defRPr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8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fld id="{126B5205-7E8C-4D6E-8A3C-E58A5E2C9A61}" type="datetimeFigureOut">
              <a:rPr lang="en-US"/>
              <a:pPr>
                <a:defRPr/>
              </a:pPr>
              <a:t>6/29/2016</a:t>
            </a:fld>
            <a:endParaRPr lang="en-US"/>
          </a:p>
        </p:txBody>
      </p:sp>
      <p:sp>
        <p:nvSpPr>
          <p:cNvPr id="9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endParaRPr lang="en-US"/>
          </a:p>
        </p:txBody>
      </p:sp>
      <p:sp>
        <p:nvSpPr>
          <p:cNvPr id="10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fld id="{4F402475-2DBB-4D6C-B4EB-92C67B25A3AD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>
            <a:extLst/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2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15D481B-2A7E-4E27-8685-7FEF4C26A190}" type="datetimeFigureOut">
              <a:rPr lang="en-US"/>
              <a:pPr>
                <a:defRPr/>
              </a:pPr>
              <a:t>6/29/2016</a:t>
            </a:fld>
            <a:endParaRPr lang="en-US"/>
          </a:p>
        </p:txBody>
      </p:sp>
      <p:sp>
        <p:nvSpPr>
          <p:cNvPr id="5" name="Footer Placeholder 9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2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9DCEEB4-7F53-4961-9C4A-C581843CD552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858000" y="274639"/>
            <a:ext cx="1828800" cy="5851525"/>
          </a:xfrm>
        </p:spPr>
        <p:txBody>
          <a:bodyPr vert="eaVert"/>
          <a:lstStyle>
            <a:extLst/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143000" y="274640"/>
            <a:ext cx="5562600" cy="5851525"/>
          </a:xfrm>
        </p:spPr>
        <p:txBody>
          <a:bodyPr vert="eaVert"/>
          <a:lstStyle>
            <a:extLst/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2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F6467DB-7635-4A8C-8184-F4D85BB0A632}" type="datetimeFigureOut">
              <a:rPr lang="en-US"/>
              <a:pPr>
                <a:defRPr/>
              </a:pPr>
              <a:t>6/29/2016</a:t>
            </a:fld>
            <a:endParaRPr lang="en-US"/>
          </a:p>
        </p:txBody>
      </p:sp>
      <p:sp>
        <p:nvSpPr>
          <p:cNvPr id="5" name="Footer Placeholder 9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2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D52E53E-037F-425F-8F23-05DC7850FB1A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0.xml"/><Relationship Id="rId3" Type="http://schemas.openxmlformats.org/officeDocument/2006/relationships/slideLayout" Target="../slideLayouts/slideLayout25.xml"/><Relationship Id="rId7" Type="http://schemas.openxmlformats.org/officeDocument/2006/relationships/slideLayout" Target="../slideLayouts/slideLayout29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24.xml"/><Relationship Id="rId1" Type="http://schemas.openxmlformats.org/officeDocument/2006/relationships/slideLayout" Target="../slideLayouts/slideLayout23.xml"/><Relationship Id="rId6" Type="http://schemas.openxmlformats.org/officeDocument/2006/relationships/slideLayout" Target="../slideLayouts/slideLayout28.xml"/><Relationship Id="rId11" Type="http://schemas.openxmlformats.org/officeDocument/2006/relationships/slideLayout" Target="../slideLayouts/slideLayout33.xml"/><Relationship Id="rId5" Type="http://schemas.openxmlformats.org/officeDocument/2006/relationships/slideLayout" Target="../slideLayouts/slideLayout27.xml"/><Relationship Id="rId10" Type="http://schemas.openxmlformats.org/officeDocument/2006/relationships/slideLayout" Target="../slideLayouts/slideLayout32.xml"/><Relationship Id="rId4" Type="http://schemas.openxmlformats.org/officeDocument/2006/relationships/slideLayout" Target="../slideLayouts/slideLayout26.xml"/><Relationship Id="rId9" Type="http://schemas.openxmlformats.org/officeDocument/2006/relationships/slideLayout" Target="../slideLayouts/slideLayout31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1.xml"/><Relationship Id="rId3" Type="http://schemas.openxmlformats.org/officeDocument/2006/relationships/slideLayout" Target="../slideLayouts/slideLayout36.xml"/><Relationship Id="rId7" Type="http://schemas.openxmlformats.org/officeDocument/2006/relationships/slideLayout" Target="../slideLayouts/slideLayout40.xml"/><Relationship Id="rId12" Type="http://schemas.openxmlformats.org/officeDocument/2006/relationships/theme" Target="../theme/theme4.xml"/><Relationship Id="rId2" Type="http://schemas.openxmlformats.org/officeDocument/2006/relationships/slideLayout" Target="../slideLayouts/slideLayout35.xml"/><Relationship Id="rId1" Type="http://schemas.openxmlformats.org/officeDocument/2006/relationships/slideLayout" Target="../slideLayouts/slideLayout34.xml"/><Relationship Id="rId6" Type="http://schemas.openxmlformats.org/officeDocument/2006/relationships/slideLayout" Target="../slideLayouts/slideLayout39.xml"/><Relationship Id="rId11" Type="http://schemas.openxmlformats.org/officeDocument/2006/relationships/slideLayout" Target="../slideLayouts/slideLayout44.xml"/><Relationship Id="rId5" Type="http://schemas.openxmlformats.org/officeDocument/2006/relationships/slideLayout" Target="../slideLayouts/slideLayout38.xml"/><Relationship Id="rId10" Type="http://schemas.openxmlformats.org/officeDocument/2006/relationships/slideLayout" Target="../slideLayouts/slideLayout43.xml"/><Relationship Id="rId4" Type="http://schemas.openxmlformats.org/officeDocument/2006/relationships/slideLayout" Target="../slideLayouts/slideLayout37.xml"/><Relationship Id="rId9" Type="http://schemas.openxmlformats.org/officeDocument/2006/relationships/slideLayout" Target="../slideLayouts/slideLayout4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ight Triangle 10"/>
          <p:cNvSpPr/>
          <p:nvPr/>
        </p:nvSpPr>
        <p:spPr>
          <a:xfrm>
            <a:off x="6350" y="14288"/>
            <a:ext cx="9131300" cy="6837362"/>
          </a:xfrm>
          <a:prstGeom prst="rtTriangle">
            <a:avLst/>
          </a:prstGeom>
          <a:gradFill flip="none" rotWithShape="1">
            <a:gsLst>
              <a:gs pos="0">
                <a:schemeClr val="tx2">
                  <a:alpha val="10000"/>
                </a:schemeClr>
              </a:gs>
              <a:gs pos="70000">
                <a:schemeClr val="tx2">
                  <a:alpha val="8000"/>
                </a:schemeClr>
              </a:gs>
              <a:gs pos="100000">
                <a:schemeClr val="tx2">
                  <a:alpha val="1000"/>
                </a:schemeClr>
              </a:gs>
            </a:gsLst>
            <a:lin ang="8000000" scaled="1"/>
            <a:tileRect/>
          </a:gra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cxnSp>
        <p:nvCxnSpPr>
          <p:cNvPr id="8" name="Straight Connector 7"/>
          <p:cNvCxnSpPr/>
          <p:nvPr/>
        </p:nvCxnSpPr>
        <p:spPr>
          <a:xfrm>
            <a:off x="0" y="6350"/>
            <a:ext cx="9137650" cy="6845300"/>
          </a:xfrm>
          <a:prstGeom prst="line">
            <a:avLst/>
          </a:prstGeom>
          <a:noFill/>
          <a:ln w="5000" cap="rnd" cmpd="sng" algn="ctr">
            <a:solidFill>
              <a:schemeClr val="bg2">
                <a:tint val="55000"/>
                <a:satMod val="200000"/>
                <a:alpha val="35000"/>
              </a:schemeClr>
            </a:solidFill>
            <a:prstDash val="soli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9" name="Straight Connector 8"/>
          <p:cNvCxnSpPr/>
          <p:nvPr/>
        </p:nvCxnSpPr>
        <p:spPr>
          <a:xfrm rot="10800000" flipV="1">
            <a:off x="6469063" y="4948238"/>
            <a:ext cx="2673350" cy="1900237"/>
          </a:xfrm>
          <a:prstGeom prst="line">
            <a:avLst/>
          </a:prstGeom>
          <a:noFill/>
          <a:ln w="6000" cap="rnd" cmpd="sng" algn="ctr">
            <a:solidFill>
              <a:schemeClr val="bg2">
                <a:tint val="50000"/>
                <a:satMod val="200000"/>
                <a:alpha val="45000"/>
              </a:schemeClr>
            </a:solidFill>
            <a:prstDash val="soli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2" name="Title Placeholder 21"/>
          <p:cNvSpPr>
            <a:spLocks noGrp="1"/>
          </p:cNvSpPr>
          <p:nvPr>
            <p:ph type="title"/>
          </p:nvPr>
        </p:nvSpPr>
        <p:spPr>
          <a:xfrm>
            <a:off x="457200" y="268288"/>
            <a:ext cx="8229600" cy="1398587"/>
          </a:xfrm>
          <a:prstGeom prst="rect">
            <a:avLst/>
          </a:prstGeom>
        </p:spPr>
        <p:txBody>
          <a:bodyPr vert="horz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1030" name="Text Placeholder 12"/>
          <p:cNvSpPr>
            <a:spLocks noGrp="1"/>
          </p:cNvSpPr>
          <p:nvPr>
            <p:ph type="body" idx="1"/>
          </p:nvPr>
        </p:nvSpPr>
        <p:spPr bwMode="auto">
          <a:xfrm>
            <a:off x="457200" y="1882775"/>
            <a:ext cx="8229600" cy="4572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14" name="Date Placeholder 13"/>
          <p:cNvSpPr>
            <a:spLocks noGrp="1"/>
          </p:cNvSpPr>
          <p:nvPr>
            <p:ph type="dt" sz="half" idx="2"/>
          </p:nvPr>
        </p:nvSpPr>
        <p:spPr>
          <a:xfrm>
            <a:off x="4791075" y="6481763"/>
            <a:ext cx="2133600" cy="301625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000" b="0">
                <a:solidFill>
                  <a:schemeClr val="tx1"/>
                </a:solidFill>
                <a:latin typeface="Arial" pitchFamily="34" charset="0"/>
              </a:defRPr>
            </a:lvl1pPr>
          </a:lstStyle>
          <a:p>
            <a:pPr>
              <a:defRPr/>
            </a:pPr>
            <a:fld id="{B5C6AD1D-43CA-4355-BD60-306557FB4CAD}" type="datetimeFigureOut">
              <a:rPr lang="en-US"/>
              <a:pPr>
                <a:defRPr/>
              </a:pPr>
              <a:t>6/29/2016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3"/>
          </p:nvPr>
        </p:nvSpPr>
        <p:spPr>
          <a:xfrm>
            <a:off x="457200" y="6481763"/>
            <a:ext cx="4259263" cy="3016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>
                <a:solidFill>
                  <a:schemeClr val="tx1"/>
                </a:solidFill>
                <a:latin typeface="Arial" pitchFamily="34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23" name="Slide Number Placeholder 22"/>
          <p:cNvSpPr>
            <a:spLocks noGrp="1"/>
          </p:cNvSpPr>
          <p:nvPr>
            <p:ph type="sldNum" sz="quarter" idx="4"/>
          </p:nvPr>
        </p:nvSpPr>
        <p:spPr>
          <a:xfrm>
            <a:off x="7589838" y="6481763"/>
            <a:ext cx="503237" cy="301625"/>
          </a:xfrm>
          <a:prstGeom prst="rect">
            <a:avLst/>
          </a:prstGeom>
        </p:spPr>
        <p:txBody>
          <a:bodyPr vert="horz" anchor="b"/>
          <a:lstStyle>
            <a:lvl1pPr algn="ctr" eaLnBrk="1" latinLnBrk="0" hangingPunct="1">
              <a:defRPr kumimoji="0" sz="1200">
                <a:solidFill>
                  <a:schemeClr val="tx1"/>
                </a:solidFill>
                <a:latin typeface="Arial" pitchFamily="34" charset="0"/>
              </a:defRPr>
            </a:lvl1pPr>
          </a:lstStyle>
          <a:p>
            <a:pPr>
              <a:defRPr/>
            </a:pPr>
            <a:fld id="{B74284F7-FF11-468C-95AD-CB03FCBC48D2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4214" r:id="rId1"/>
    <p:sldLayoutId id="2147484215" r:id="rId2"/>
    <p:sldLayoutId id="2147484216" r:id="rId3"/>
    <p:sldLayoutId id="2147484192" r:id="rId4"/>
    <p:sldLayoutId id="2147484217" r:id="rId5"/>
    <p:sldLayoutId id="2147484193" r:id="rId6"/>
    <p:sldLayoutId id="2147484194" r:id="rId7"/>
    <p:sldLayoutId id="2147484218" r:id="rId8"/>
    <p:sldLayoutId id="2147484219" r:id="rId9"/>
    <p:sldLayoutId id="2147484195" r:id="rId10"/>
    <p:sldLayoutId id="2147484196" r:id="rId11"/>
  </p:sldLayoutIdLst>
  <p:txStyles>
    <p:titleStyle>
      <a:lvl1pPr marL="484188" indent="-484188" algn="l" rtl="0" eaLnBrk="0" fontAlgn="base" hangingPunct="0">
        <a:spcBef>
          <a:spcPct val="0"/>
        </a:spcBef>
        <a:spcAft>
          <a:spcPct val="0"/>
        </a:spcAft>
        <a:defRPr sz="4200" kern="1200">
          <a:ln w="6350">
            <a:solidFill>
              <a:schemeClr val="accent1">
                <a:shade val="43000"/>
              </a:schemeClr>
            </a:solidFill>
          </a:ln>
          <a:solidFill>
            <a:srgbClr val="FF5C9C"/>
          </a:solidFill>
          <a:effectLst>
            <a:outerShdw blurRad="26000" dist="26000" dir="14500000" algn="tl" rotWithShape="0">
              <a:srgbClr val="000000">
                <a:alpha val="40000"/>
              </a:srgbClr>
            </a:outerShdw>
          </a:effectLst>
          <a:latin typeface="+mj-lt"/>
          <a:ea typeface="+mj-ea"/>
          <a:cs typeface="+mj-cs"/>
        </a:defRPr>
      </a:lvl1pPr>
      <a:lvl2pPr marL="484188" indent="-484188" algn="l" rtl="0" eaLnBrk="0" fontAlgn="base" hangingPunct="0">
        <a:spcBef>
          <a:spcPct val="0"/>
        </a:spcBef>
        <a:spcAft>
          <a:spcPct val="0"/>
        </a:spcAft>
        <a:defRPr sz="4200">
          <a:solidFill>
            <a:srgbClr val="FF5C9C"/>
          </a:solidFill>
          <a:latin typeface="Century Gothic" pitchFamily="34" charset="0"/>
        </a:defRPr>
      </a:lvl2pPr>
      <a:lvl3pPr marL="484188" indent="-484188" algn="l" rtl="0" eaLnBrk="0" fontAlgn="base" hangingPunct="0">
        <a:spcBef>
          <a:spcPct val="0"/>
        </a:spcBef>
        <a:spcAft>
          <a:spcPct val="0"/>
        </a:spcAft>
        <a:defRPr sz="4200">
          <a:solidFill>
            <a:srgbClr val="FF5C9C"/>
          </a:solidFill>
          <a:latin typeface="Century Gothic" pitchFamily="34" charset="0"/>
        </a:defRPr>
      </a:lvl3pPr>
      <a:lvl4pPr marL="484188" indent="-484188" algn="l" rtl="0" eaLnBrk="0" fontAlgn="base" hangingPunct="0">
        <a:spcBef>
          <a:spcPct val="0"/>
        </a:spcBef>
        <a:spcAft>
          <a:spcPct val="0"/>
        </a:spcAft>
        <a:defRPr sz="4200">
          <a:solidFill>
            <a:srgbClr val="FF5C9C"/>
          </a:solidFill>
          <a:latin typeface="Century Gothic" pitchFamily="34" charset="0"/>
        </a:defRPr>
      </a:lvl4pPr>
      <a:lvl5pPr marL="484188" indent="-484188" algn="l" rtl="0" eaLnBrk="0" fontAlgn="base" hangingPunct="0">
        <a:spcBef>
          <a:spcPct val="0"/>
        </a:spcBef>
        <a:spcAft>
          <a:spcPct val="0"/>
        </a:spcAft>
        <a:defRPr sz="4200">
          <a:solidFill>
            <a:srgbClr val="FF5C9C"/>
          </a:solidFill>
          <a:latin typeface="Century Gothic" pitchFamily="34" charset="0"/>
        </a:defRPr>
      </a:lvl5pPr>
      <a:lvl6pPr marL="941388" indent="-484188" algn="l" rtl="0" fontAlgn="base">
        <a:spcBef>
          <a:spcPct val="0"/>
        </a:spcBef>
        <a:spcAft>
          <a:spcPct val="0"/>
        </a:spcAft>
        <a:defRPr sz="4200">
          <a:solidFill>
            <a:srgbClr val="FF5C9C"/>
          </a:solidFill>
          <a:latin typeface="Century Gothic" pitchFamily="34" charset="0"/>
        </a:defRPr>
      </a:lvl6pPr>
      <a:lvl7pPr marL="1398588" indent="-484188" algn="l" rtl="0" fontAlgn="base">
        <a:spcBef>
          <a:spcPct val="0"/>
        </a:spcBef>
        <a:spcAft>
          <a:spcPct val="0"/>
        </a:spcAft>
        <a:defRPr sz="4200">
          <a:solidFill>
            <a:srgbClr val="FF5C9C"/>
          </a:solidFill>
          <a:latin typeface="Century Gothic" pitchFamily="34" charset="0"/>
        </a:defRPr>
      </a:lvl7pPr>
      <a:lvl8pPr marL="1855788" indent="-484188" algn="l" rtl="0" fontAlgn="base">
        <a:spcBef>
          <a:spcPct val="0"/>
        </a:spcBef>
        <a:spcAft>
          <a:spcPct val="0"/>
        </a:spcAft>
        <a:defRPr sz="4200">
          <a:solidFill>
            <a:srgbClr val="FF5C9C"/>
          </a:solidFill>
          <a:latin typeface="Century Gothic" pitchFamily="34" charset="0"/>
        </a:defRPr>
      </a:lvl8pPr>
      <a:lvl9pPr marL="2312988" indent="-484188" algn="l" rtl="0" fontAlgn="base">
        <a:spcBef>
          <a:spcPct val="0"/>
        </a:spcBef>
        <a:spcAft>
          <a:spcPct val="0"/>
        </a:spcAft>
        <a:defRPr sz="4200">
          <a:solidFill>
            <a:srgbClr val="FF5C9C"/>
          </a:solidFill>
          <a:latin typeface="Century Gothic" pitchFamily="34" charset="0"/>
        </a:defRPr>
      </a:lvl9pPr>
    </p:titleStyle>
    <p:bodyStyle>
      <a:lvl1pPr marL="447675" indent="-382588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80000"/>
        <a:buFont typeface="Wingdings 2" pitchFamily="18" charset="2"/>
        <a:buChar char=""/>
        <a:defRPr sz="3000" kern="1200">
          <a:solidFill>
            <a:schemeClr val="tx1"/>
          </a:solidFill>
          <a:latin typeface="+mn-lt"/>
          <a:ea typeface="+mn-ea"/>
          <a:cs typeface="+mn-cs"/>
        </a:defRPr>
      </a:lvl1pPr>
      <a:lvl2pPr marL="822325" indent="-285750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95000"/>
        <a:buFont typeface="Verdana" pitchFamily="34" charset="0"/>
        <a:buChar char="›"/>
        <a:defRPr sz="2600" kern="1200">
          <a:solidFill>
            <a:schemeClr val="tx1"/>
          </a:solidFill>
          <a:latin typeface="+mn-lt"/>
          <a:ea typeface="+mn-ea"/>
          <a:cs typeface="+mn-cs"/>
        </a:defRPr>
      </a:lvl2pPr>
      <a:lvl3pPr marL="1104900" indent="-228600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Font typeface="Wingdings 2" pitchFamily="18" charset="2"/>
        <a:buChar char="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indent="-209550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Font typeface="Wingdings 2" pitchFamily="18" charset="2"/>
        <a:buChar char="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600200" indent="-209550" algn="l" rtl="0" eaLnBrk="0" fontAlgn="base" hangingPunct="0">
        <a:spcBef>
          <a:spcPct val="20000"/>
        </a:spcBef>
        <a:spcAft>
          <a:spcPct val="0"/>
        </a:spcAft>
        <a:buClr>
          <a:srgbClr val="FF90B2"/>
        </a:buClr>
        <a:buFont typeface="Wingdings 2" pitchFamily="18" charset="2"/>
        <a:buChar char=""/>
        <a:defRPr sz="1900" kern="1200">
          <a:solidFill>
            <a:schemeClr val="tx1"/>
          </a:solidFill>
          <a:latin typeface="+mn-lt"/>
          <a:ea typeface="+mn-ea"/>
          <a:cs typeface="+mn-cs"/>
        </a:defRPr>
      </a:lvl5pPr>
      <a:lvl6pPr marL="1828800" indent="-210312" algn="l" rtl="0" eaLnBrk="1" latinLnBrk="0" hangingPunct="1">
        <a:spcBef>
          <a:spcPct val="20000"/>
        </a:spcBef>
        <a:buClr>
          <a:schemeClr val="accent1">
            <a:tint val="75000"/>
          </a:schemeClr>
        </a:buClr>
        <a:buFont typeface="Wingdings 2"/>
        <a:buChar char="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084832" indent="-210312" algn="l" rtl="0" eaLnBrk="1" latinLnBrk="0" hangingPunct="1">
        <a:spcBef>
          <a:spcPct val="20000"/>
        </a:spcBef>
        <a:buClr>
          <a:schemeClr val="accent1">
            <a:tint val="75000"/>
          </a:schemeClr>
        </a:buClr>
        <a:buFont typeface="Wingdings 2"/>
        <a:buChar char="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286000" indent="-182880" algn="l" rtl="0" eaLnBrk="1" latinLnBrk="0" hangingPunct="1">
        <a:spcBef>
          <a:spcPct val="20000"/>
        </a:spcBef>
        <a:buClr>
          <a:schemeClr val="accent1">
            <a:tint val="75000"/>
          </a:schemeClr>
        </a:buClr>
        <a:buFont typeface="Wingdings 2"/>
        <a:buChar char="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514600" indent="-182880" algn="l" rtl="0" eaLnBrk="1" latinLnBrk="0" hangingPunct="1">
        <a:spcBef>
          <a:spcPct val="20000"/>
        </a:spcBef>
        <a:buClr>
          <a:schemeClr val="accent1">
            <a:tint val="75000"/>
          </a:schemeClr>
        </a:buClr>
        <a:buFont typeface="Wingdings 2"/>
        <a:buChar char="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Straight Connector 15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  <a:alpha val="9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>
              <a:defRPr/>
            </a:pPr>
            <a:endParaRPr lang="en-US" dirty="0">
              <a:latin typeface="Arial" pitchFamily="34" charset="0"/>
            </a:endParaRPr>
          </a:p>
        </p:txBody>
      </p:sp>
      <p:sp>
        <p:nvSpPr>
          <p:cNvPr id="22" name="Title Placeholder 21"/>
          <p:cNvSpPr>
            <a:spLocks noGrp="1"/>
          </p:cNvSpPr>
          <p:nvPr>
            <p:ph type="title"/>
          </p:nvPr>
        </p:nvSpPr>
        <p:spPr>
          <a:xfrm>
            <a:off x="457200" y="274638"/>
            <a:ext cx="7467600" cy="1143000"/>
          </a:xfrm>
          <a:prstGeom prst="rect">
            <a:avLst/>
          </a:prstGeom>
        </p:spPr>
        <p:txBody>
          <a:bodyPr vert="horz" anchor="b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2052" name="Text Placeholder 1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7467600" cy="48736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14" name="Date Placeholder 13"/>
          <p:cNvSpPr>
            <a:spLocks noGrp="1"/>
          </p:cNvSpPr>
          <p:nvPr>
            <p:ph type="dt" sz="half" idx="2"/>
          </p:nvPr>
        </p:nvSpPr>
        <p:spPr>
          <a:xfrm rot="5400000">
            <a:off x="7589045" y="1081881"/>
            <a:ext cx="2011362" cy="384175"/>
          </a:xfrm>
          <a:prstGeom prst="rect">
            <a:avLst/>
          </a:prstGeom>
        </p:spPr>
        <p:txBody>
          <a:bodyPr vert="horz" anchor="ctr" anchorCtr="0"/>
          <a:lstStyle>
            <a:lvl1pPr algn="r" eaLnBrk="1" latinLnBrk="0" hangingPunct="1">
              <a:defRPr kumimoji="0" sz="1200">
                <a:solidFill>
                  <a:schemeClr val="tx2"/>
                </a:solidFill>
                <a:latin typeface="Arial" pitchFamily="34" charset="0"/>
              </a:defRPr>
            </a:lvl1pPr>
          </a:lstStyle>
          <a:p>
            <a:pPr>
              <a:defRPr/>
            </a:pPr>
            <a:fld id="{A069C115-1453-454E-9FA3-9F3D3813672F}" type="datetimeFigureOut">
              <a:rPr lang="en-US"/>
              <a:pPr>
                <a:defRPr/>
              </a:pPr>
              <a:t>6/29/2016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3"/>
          </p:nvPr>
        </p:nvSpPr>
        <p:spPr>
          <a:xfrm rot="5400000">
            <a:off x="6989763" y="3736975"/>
            <a:ext cx="3200400" cy="365125"/>
          </a:xfrm>
          <a:prstGeom prst="rect">
            <a:avLst/>
          </a:prstGeom>
        </p:spPr>
        <p:txBody>
          <a:bodyPr vert="horz" anchor="ctr" anchorCtr="0"/>
          <a:lstStyle>
            <a:lvl1pPr algn="l" eaLnBrk="1" latinLnBrk="0" hangingPunct="1">
              <a:defRPr kumimoji="0" sz="1200">
                <a:solidFill>
                  <a:schemeClr val="tx2"/>
                </a:solidFill>
                <a:latin typeface="Arial" pitchFamily="34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traight Connector 6"/>
          <p:cNvSpPr>
            <a:spLocks noChangeShapeType="1"/>
          </p:cNvSpPr>
          <p:nvPr/>
        </p:nvSpPr>
        <p:spPr bwMode="auto">
          <a:xfrm>
            <a:off x="76200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>
              <a:defRPr/>
            </a:pPr>
            <a:endParaRPr lang="en-US">
              <a:latin typeface="Arial" pitchFamily="34" charset="0"/>
            </a:endParaRPr>
          </a:p>
        </p:txBody>
      </p:sp>
      <p:sp>
        <p:nvSpPr>
          <p:cNvPr id="2056" name="Straight Connector 8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19050" algn="ctr">
            <a:solidFill>
              <a:schemeClr val="accent1"/>
            </a:solidFill>
            <a:round/>
            <a:headEnd/>
            <a:tailEnd/>
          </a:ln>
        </p:spPr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10" name="Rectangle 9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  <a:alpha val="87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2058" name="Straight Connector 10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algn="ctr">
            <a:solidFill>
              <a:schemeClr val="accent1"/>
            </a:solidFill>
            <a:round/>
            <a:headEnd/>
            <a:tailEnd/>
          </a:ln>
        </p:spPr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12" name="Oval 11"/>
          <p:cNvSpPr/>
          <p:nvPr/>
        </p:nvSpPr>
        <p:spPr>
          <a:xfrm>
            <a:off x="8156575" y="5715000"/>
            <a:ext cx="549275" cy="549275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dirty="0"/>
          </a:p>
        </p:txBody>
      </p:sp>
      <p:sp>
        <p:nvSpPr>
          <p:cNvPr id="23" name="Slide Number Placeholder 22"/>
          <p:cNvSpPr>
            <a:spLocks noGrp="1"/>
          </p:cNvSpPr>
          <p:nvPr>
            <p:ph type="sldNum" sz="quarter" idx="4"/>
          </p:nvPr>
        </p:nvSpPr>
        <p:spPr>
          <a:xfrm>
            <a:off x="8129588" y="5734050"/>
            <a:ext cx="609600" cy="520700"/>
          </a:xfrm>
          <a:prstGeom prst="rect">
            <a:avLst/>
          </a:prstGeom>
        </p:spPr>
        <p:txBody>
          <a:bodyPr vert="horz" anchor="ctr"/>
          <a:lstStyle>
            <a:lvl1pPr algn="ctr" eaLnBrk="1" latinLnBrk="0" hangingPunct="1">
              <a:defRPr kumimoji="0" sz="1400" b="1">
                <a:solidFill>
                  <a:srgbClr val="FFFFFF"/>
                </a:solidFill>
                <a:latin typeface="Arial" pitchFamily="34" charset="0"/>
              </a:defRPr>
            </a:lvl1pPr>
          </a:lstStyle>
          <a:p>
            <a:pPr>
              <a:defRPr/>
            </a:pPr>
            <a:fld id="{5022451A-6610-4850-BC97-3746AF664867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4220" r:id="rId1"/>
    <p:sldLayoutId id="2147484221" r:id="rId2"/>
    <p:sldLayoutId id="2147484222" r:id="rId3"/>
    <p:sldLayoutId id="2147484197" r:id="rId4"/>
    <p:sldLayoutId id="2147484198" r:id="rId5"/>
    <p:sldLayoutId id="2147484223" r:id="rId6"/>
    <p:sldLayoutId id="2147484199" r:id="rId7"/>
    <p:sldLayoutId id="2147484224" r:id="rId8"/>
    <p:sldLayoutId id="2147484225" r:id="rId9"/>
    <p:sldLayoutId id="2147484200" r:id="rId10"/>
    <p:sldLayoutId id="2147484201" r:id="rId11"/>
  </p:sldLayoutIdLst>
  <p:txStyles>
    <p:titleStyle>
      <a:lvl1pPr algn="l" rtl="0" eaLnBrk="0" fontAlgn="base" hangingPunct="0">
        <a:spcBef>
          <a:spcPct val="0"/>
        </a:spcBef>
        <a:spcAft>
          <a:spcPct val="0"/>
        </a:spcAft>
        <a:defRPr sz="3000" kern="1200" cap="small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3000">
          <a:solidFill>
            <a:schemeClr val="tx2"/>
          </a:solidFill>
          <a:latin typeface="Century Schoolbook" pitchFamily="18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3000">
          <a:solidFill>
            <a:schemeClr val="tx2"/>
          </a:solidFill>
          <a:latin typeface="Century Schoolbook" pitchFamily="18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3000">
          <a:solidFill>
            <a:schemeClr val="tx2"/>
          </a:solidFill>
          <a:latin typeface="Century Schoolbook" pitchFamily="18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3000">
          <a:solidFill>
            <a:schemeClr val="tx2"/>
          </a:solidFill>
          <a:latin typeface="Century Schoolbook" pitchFamily="18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3000">
          <a:solidFill>
            <a:schemeClr val="tx2"/>
          </a:solidFill>
          <a:latin typeface="Century Schoolbook" pitchFamily="18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3000">
          <a:solidFill>
            <a:schemeClr val="tx2"/>
          </a:solidFill>
          <a:latin typeface="Century Schoolbook" pitchFamily="18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3000">
          <a:solidFill>
            <a:schemeClr val="tx2"/>
          </a:solidFill>
          <a:latin typeface="Century Schoolbook" pitchFamily="18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3000">
          <a:solidFill>
            <a:schemeClr val="tx2"/>
          </a:solidFill>
          <a:latin typeface="Century Schoolbook" pitchFamily="18" charset="0"/>
        </a:defRPr>
      </a:lvl9pPr>
    </p:titleStyle>
    <p:bodyStyle>
      <a:lvl1pPr marL="273050" indent="-273050" algn="l" rtl="0" eaLnBrk="0" fontAlgn="base" hangingPunct="0">
        <a:spcBef>
          <a:spcPts val="600"/>
        </a:spcBef>
        <a:spcAft>
          <a:spcPct val="0"/>
        </a:spcAft>
        <a:buClr>
          <a:schemeClr val="accent1"/>
        </a:buClr>
        <a:buSzPct val="70000"/>
        <a:buFont typeface="Wingdings" pitchFamily="2" charset="2"/>
        <a:buChar char="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39763" indent="-273050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80000"/>
        <a:buFont typeface="Wingdings 2" pitchFamily="18" charset="2"/>
        <a:buChar char="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182563" algn="l" rtl="0" eaLnBrk="0" fontAlgn="base" hangingPunct="0">
        <a:spcBef>
          <a:spcPct val="20000"/>
        </a:spcBef>
        <a:spcAft>
          <a:spcPct val="0"/>
        </a:spcAft>
        <a:buClr>
          <a:srgbClr val="E0752F"/>
        </a:buClr>
        <a:buSzPct val="60000"/>
        <a:buFont typeface="Wingdings" pitchFamily="2" charset="2"/>
        <a:buChar char="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187450" indent="-182563" algn="l" rtl="0" eaLnBrk="0" fontAlgn="base" hangingPunct="0">
        <a:spcBef>
          <a:spcPct val="20000"/>
        </a:spcBef>
        <a:spcAft>
          <a:spcPct val="0"/>
        </a:spcAft>
        <a:buClr>
          <a:srgbClr val="FEC3AE"/>
        </a:buClr>
        <a:buSzPct val="60000"/>
        <a:buFont typeface="Wingdings" pitchFamily="2" charset="2"/>
        <a:buChar char="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462088" indent="-182563" algn="l" rtl="0" eaLnBrk="0" fontAlgn="base" hangingPunct="0">
        <a:spcBef>
          <a:spcPct val="20000"/>
        </a:spcBef>
        <a:spcAft>
          <a:spcPct val="0"/>
        </a:spcAft>
        <a:buClr>
          <a:srgbClr val="BDCAE9"/>
        </a:buClr>
        <a:buSzPct val="68000"/>
        <a:buFont typeface="Wingdings 2" pitchFamily="18" charset="2"/>
        <a:buChar char="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182880" algn="l" rtl="0" eaLnBrk="1" latinLnBrk="0" hangingPunct="1">
        <a:spcBef>
          <a:spcPct val="20000"/>
        </a:spcBef>
        <a:buClr>
          <a:schemeClr val="accent1"/>
        </a:buClr>
        <a:buChar char="•"/>
        <a:defRPr kumimoji="0" sz="1600" kern="1200">
          <a:solidFill>
            <a:schemeClr val="tx2"/>
          </a:solidFill>
          <a:latin typeface="+mn-lt"/>
          <a:ea typeface="+mn-ea"/>
          <a:cs typeface="+mn-cs"/>
        </a:defRPr>
      </a:lvl6pPr>
      <a:lvl7pPr marL="2011680" indent="-182880" algn="l" rtl="0" eaLnBrk="1" latinLnBrk="0" hangingPunct="1">
        <a:spcBef>
          <a:spcPct val="20000"/>
        </a:spcBef>
        <a:buClr>
          <a:schemeClr val="accent1">
            <a:tint val="60000"/>
          </a:schemeClr>
        </a:buClr>
        <a:buSzPct val="60000"/>
        <a:buFont typeface="Wingdings"/>
        <a:buChar char=""/>
        <a:defRPr kumimoji="0" sz="1400" kern="1200" baseline="0">
          <a:solidFill>
            <a:schemeClr val="tx2"/>
          </a:solidFill>
          <a:latin typeface="+mn-lt"/>
          <a:ea typeface="+mn-ea"/>
          <a:cs typeface="+mn-cs"/>
        </a:defRPr>
      </a:lvl7pPr>
      <a:lvl8pPr marL="2286000" indent="-182880" algn="l" rtl="0" eaLnBrk="1" latinLnBrk="0" hangingPunct="1">
        <a:spcBef>
          <a:spcPct val="20000"/>
        </a:spcBef>
        <a:buClr>
          <a:schemeClr val="accent2"/>
        </a:buClr>
        <a:buChar char="•"/>
        <a:defRPr kumimoji="0" sz="1400" kern="1200" cap="small" baseline="0">
          <a:solidFill>
            <a:schemeClr val="tx2"/>
          </a:solidFill>
          <a:latin typeface="+mn-lt"/>
          <a:ea typeface="+mn-ea"/>
          <a:cs typeface="+mn-cs"/>
        </a:defRPr>
      </a:lvl8pPr>
      <a:lvl9pPr marL="2560320" indent="-182880" algn="l" rtl="0" eaLnBrk="1" latinLnBrk="0" hangingPunct="1">
        <a:spcBef>
          <a:spcPct val="20000"/>
        </a:spcBef>
        <a:buClr>
          <a:schemeClr val="accent1">
            <a:shade val="75000"/>
          </a:schemeClr>
        </a:buClr>
        <a:buChar char="•"/>
        <a:defRPr kumimoji="0" sz="1400" kern="1200" baseline="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ounded Rectangle 6"/>
          <p:cNvSpPr/>
          <p:nvPr/>
        </p:nvSpPr>
        <p:spPr>
          <a:xfrm>
            <a:off x="304800" y="328613"/>
            <a:ext cx="8532813" cy="6197600"/>
          </a:xfrm>
          <a:prstGeom prst="roundRect">
            <a:avLst>
              <a:gd name="adj" fmla="val 2081"/>
            </a:avLst>
          </a:prstGeom>
          <a:gradFill flip="none" rotWithShape="1">
            <a:gsLst>
              <a:gs pos="0">
                <a:srgbClr val="FFFFFF">
                  <a:shade val="100000"/>
                </a:srgbClr>
              </a:gs>
              <a:gs pos="98000">
                <a:srgbClr val="FFFFFF">
                  <a:shade val="100000"/>
                </a:srgbClr>
              </a:gs>
              <a:gs pos="99055">
                <a:srgbClr val="FFFFFF">
                  <a:shade val="93000"/>
                </a:srgbClr>
              </a:gs>
              <a:gs pos="100000">
                <a:srgbClr val="FFFFFF">
                  <a:shade val="70000"/>
                </a:srgbClr>
              </a:gs>
            </a:gsLst>
            <a:lin ang="5400000" scaled="1"/>
            <a:tileRect/>
          </a:gradFill>
          <a:ln w="2000" cap="rnd" cmpd="sng" algn="ctr">
            <a:solidFill>
              <a:srgbClr val="302F2C">
                <a:tint val="65000"/>
                <a:satMod val="120000"/>
              </a:srgbClr>
            </a:solidFill>
            <a:prstDash val="solid"/>
          </a:ln>
          <a:effectLst>
            <a:outerShdw blurRad="76200" dist="50800" dir="5400000" algn="tl" rotWithShape="0">
              <a:srgbClr val="000000">
                <a:alpha val="2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>
              <a:defRPr/>
            </a:pPr>
            <a:endParaRPr lang="en-US"/>
          </a:p>
        </p:txBody>
      </p:sp>
      <p:sp>
        <p:nvSpPr>
          <p:cNvPr id="9" name="Rounded Rectangle 8"/>
          <p:cNvSpPr/>
          <p:nvPr/>
        </p:nvSpPr>
        <p:spPr>
          <a:xfrm>
            <a:off x="418596" y="434162"/>
            <a:ext cx="8306809" cy="5486400"/>
          </a:xfrm>
          <a:prstGeom prst="roundRect">
            <a:avLst>
              <a:gd name="adj" fmla="val 2127"/>
            </a:avLst>
          </a:prstGeom>
          <a:gradFill rotWithShape="1">
            <a:gsLst>
              <a:gs pos="0">
                <a:schemeClr val="bg1">
                  <a:tint val="75000"/>
                  <a:satMod val="150000"/>
                </a:schemeClr>
              </a:gs>
              <a:gs pos="55000">
                <a:schemeClr val="bg1">
                  <a:shade val="75000"/>
                  <a:satMod val="100000"/>
                </a:schemeClr>
              </a:gs>
              <a:gs pos="100000">
                <a:schemeClr val="bg1">
                  <a:shade val="35000"/>
                  <a:satMod val="100000"/>
                </a:schemeClr>
              </a:gs>
            </a:gsLst>
            <a:path path="circle">
              <a:fillToRect l="50000" t="175000" r="50000" b="-75000"/>
            </a:path>
          </a:gradFill>
          <a:ln w="889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>
              <a:defRPr/>
            </a:pPr>
            <a:endParaRPr lang="en-US"/>
          </a:p>
        </p:txBody>
      </p:sp>
      <p:sp>
        <p:nvSpPr>
          <p:cNvPr id="13" name="Title Placeholder 12"/>
          <p:cNvSpPr>
            <a:spLocks noGrp="1"/>
          </p:cNvSpPr>
          <p:nvPr>
            <p:ph type="title"/>
          </p:nvPr>
        </p:nvSpPr>
        <p:spPr>
          <a:xfrm>
            <a:off x="503238" y="4986338"/>
            <a:ext cx="8183562" cy="1050925"/>
          </a:xfrm>
          <a:prstGeom prst="rect">
            <a:avLst/>
          </a:prstGeom>
        </p:spPr>
        <p:txBody>
          <a:bodyPr vert="horz" anchor="b">
            <a:normAutofit/>
          </a:bodyPr>
          <a:lstStyle>
            <a:extLst/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079" name="Text Placeholder 3"/>
          <p:cNvSpPr>
            <a:spLocks noGrp="1"/>
          </p:cNvSpPr>
          <p:nvPr>
            <p:ph type="body" idx="1"/>
          </p:nvPr>
        </p:nvSpPr>
        <p:spPr bwMode="auto">
          <a:xfrm>
            <a:off x="503238" y="530225"/>
            <a:ext cx="8183562" cy="4187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182880" tIns="9144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25" name="Date Placeholder 24"/>
          <p:cNvSpPr>
            <a:spLocks noGrp="1"/>
          </p:cNvSpPr>
          <p:nvPr>
            <p:ph type="dt" sz="half" idx="2"/>
          </p:nvPr>
        </p:nvSpPr>
        <p:spPr>
          <a:xfrm>
            <a:off x="3776663" y="6111875"/>
            <a:ext cx="2286000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>
                <a:solidFill>
                  <a:schemeClr val="bg2">
                    <a:shade val="50000"/>
                  </a:schemeClr>
                </a:solidFill>
                <a:latin typeface="Arial" pitchFamily="34" charset="0"/>
              </a:defRPr>
            </a:lvl1pPr>
            <a:extLst/>
          </a:lstStyle>
          <a:p>
            <a:pPr>
              <a:defRPr/>
            </a:pPr>
            <a:fld id="{98D49ADC-9798-4329-9659-2DAD1197A8B4}" type="datetimeFigureOut">
              <a:rPr lang="en-US"/>
              <a:pPr>
                <a:defRPr/>
              </a:pPr>
              <a:t>6/29/2016</a:t>
            </a:fld>
            <a:endParaRPr lang="en-US"/>
          </a:p>
        </p:txBody>
      </p:sp>
      <p:sp>
        <p:nvSpPr>
          <p:cNvPr id="18" name="Footer Placeholder 17"/>
          <p:cNvSpPr>
            <a:spLocks noGrp="1"/>
          </p:cNvSpPr>
          <p:nvPr>
            <p:ph type="ftr" sz="quarter" idx="3"/>
          </p:nvPr>
        </p:nvSpPr>
        <p:spPr>
          <a:xfrm>
            <a:off x="6062663" y="6111875"/>
            <a:ext cx="2286000" cy="365125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000">
                <a:solidFill>
                  <a:schemeClr val="bg2">
                    <a:shade val="50000"/>
                  </a:schemeClr>
                </a:solidFill>
                <a:latin typeface="Arial" pitchFamily="34" charset="0"/>
              </a:defRPr>
            </a:lvl1pPr>
            <a:extLst/>
          </a:lstStyle>
          <a:p>
            <a:pPr>
              <a:defRPr/>
            </a:pP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4"/>
          </p:nvPr>
        </p:nvSpPr>
        <p:spPr>
          <a:xfrm>
            <a:off x="8348663" y="6111875"/>
            <a:ext cx="457200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>
                <a:solidFill>
                  <a:schemeClr val="bg2">
                    <a:shade val="50000"/>
                  </a:schemeClr>
                </a:solidFill>
                <a:latin typeface="Arial" pitchFamily="34" charset="0"/>
              </a:defRPr>
            </a:lvl1pPr>
            <a:extLst/>
          </a:lstStyle>
          <a:p>
            <a:pPr>
              <a:defRPr/>
            </a:pPr>
            <a:fld id="{453A6612-A37B-42BF-8F0B-0C77C947B45C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4226" r:id="rId1"/>
    <p:sldLayoutId id="2147484202" r:id="rId2"/>
    <p:sldLayoutId id="2147484227" r:id="rId3"/>
    <p:sldLayoutId id="2147484203" r:id="rId4"/>
    <p:sldLayoutId id="2147484204" r:id="rId5"/>
    <p:sldLayoutId id="2147484205" r:id="rId6"/>
    <p:sldLayoutId id="2147484228" r:id="rId7"/>
    <p:sldLayoutId id="2147484206" r:id="rId8"/>
    <p:sldLayoutId id="2147484229" r:id="rId9"/>
    <p:sldLayoutId id="2147484207" r:id="rId10"/>
    <p:sldLayoutId id="2147484208" r:id="rId11"/>
  </p:sldLayoutIdLst>
  <p:txStyles>
    <p:titleStyle>
      <a:lvl1pPr algn="l" rtl="0" eaLnBrk="0" fontAlgn="base" hangingPunct="0">
        <a:spcBef>
          <a:spcPct val="0"/>
        </a:spcBef>
        <a:spcAft>
          <a:spcPct val="0"/>
        </a:spcAft>
        <a:defRPr sz="3600" b="1" kern="1200">
          <a:solidFill>
            <a:srgbClr val="FF8D3E"/>
          </a:solidFill>
          <a:effectLst>
            <a:outerShdw blurRad="53975" dist="22860" dir="5400000" algn="tl" rotWithShape="0">
              <a:srgbClr val="000000">
                <a:alpha val="55000"/>
              </a:srgbClr>
            </a:outerShdw>
          </a:effectLst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3600" b="1">
          <a:solidFill>
            <a:srgbClr val="FF8D3E"/>
          </a:solidFill>
          <a:latin typeface="Verdana" pitchFamily="34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3600" b="1">
          <a:solidFill>
            <a:srgbClr val="FF8D3E"/>
          </a:solidFill>
          <a:latin typeface="Verdana" pitchFamily="34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3600" b="1">
          <a:solidFill>
            <a:srgbClr val="FF8D3E"/>
          </a:solidFill>
          <a:latin typeface="Verdana" pitchFamily="34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3600" b="1">
          <a:solidFill>
            <a:srgbClr val="FF8D3E"/>
          </a:solidFill>
          <a:latin typeface="Verdana" pitchFamily="34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3600" b="1">
          <a:solidFill>
            <a:srgbClr val="FF8D3E"/>
          </a:solidFill>
          <a:latin typeface="Verdana" pitchFamily="34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3600" b="1">
          <a:solidFill>
            <a:srgbClr val="FF8D3E"/>
          </a:solidFill>
          <a:latin typeface="Verdana" pitchFamily="34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3600" b="1">
          <a:solidFill>
            <a:srgbClr val="FF8D3E"/>
          </a:solidFill>
          <a:latin typeface="Verdana" pitchFamily="34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3600" b="1">
          <a:solidFill>
            <a:srgbClr val="FF8D3E"/>
          </a:solidFill>
          <a:latin typeface="Verdana" pitchFamily="34" charset="0"/>
        </a:defRPr>
      </a:lvl9pPr>
      <a:extLst/>
    </p:titleStyle>
    <p:bodyStyle>
      <a:lvl1pPr marL="265113" indent="-265113" algn="l" rtl="0" eaLnBrk="0" fontAlgn="base" hangingPunct="0">
        <a:spcBef>
          <a:spcPts val="250"/>
        </a:spcBef>
        <a:spcAft>
          <a:spcPct val="0"/>
        </a:spcAft>
        <a:buClr>
          <a:schemeClr val="accent1"/>
        </a:buClr>
        <a:buSzPct val="80000"/>
        <a:buFont typeface="Wingdings 2" pitchFamily="18" charset="2"/>
        <a:buChar char="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547688" indent="-200025" algn="l" rtl="0" eaLnBrk="0" fontAlgn="base" hangingPunct="0">
        <a:spcBef>
          <a:spcPts val="250"/>
        </a:spcBef>
        <a:spcAft>
          <a:spcPct val="0"/>
        </a:spcAft>
        <a:buClr>
          <a:schemeClr val="accent1"/>
        </a:buClr>
        <a:buSzPct val="100000"/>
        <a:buFont typeface="Verdana" pitchFamily="34" charset="0"/>
        <a:buChar char="◦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785813" indent="-182563" algn="l" rtl="0" eaLnBrk="0" fontAlgn="base" hangingPunct="0">
        <a:spcBef>
          <a:spcPts val="250"/>
        </a:spcBef>
        <a:spcAft>
          <a:spcPct val="0"/>
        </a:spcAft>
        <a:buClr>
          <a:srgbClr val="ED3742"/>
        </a:buClr>
        <a:buSzPct val="100000"/>
        <a:buFont typeface="Wingdings 2" pitchFamily="18" charset="2"/>
        <a:buChar char=""/>
        <a:defRPr sz="2200" kern="1200">
          <a:solidFill>
            <a:schemeClr val="tx1"/>
          </a:solidFill>
          <a:latin typeface="+mn-lt"/>
          <a:ea typeface="+mn-ea"/>
          <a:cs typeface="+mn-cs"/>
        </a:defRPr>
      </a:lvl3pPr>
      <a:lvl4pPr marL="1023938" indent="-182563" algn="l" rtl="0" eaLnBrk="0" fontAlgn="base" hangingPunct="0">
        <a:spcBef>
          <a:spcPts val="225"/>
        </a:spcBef>
        <a:spcAft>
          <a:spcPct val="0"/>
        </a:spcAft>
        <a:buClr>
          <a:srgbClr val="ED3742"/>
        </a:buClr>
        <a:buSzPct val="112000"/>
        <a:buFont typeface="Verdana" pitchFamily="34" charset="0"/>
        <a:buChar char="◦"/>
        <a:defRPr sz="1900" kern="1200">
          <a:solidFill>
            <a:schemeClr val="tx1"/>
          </a:solidFill>
          <a:latin typeface="+mn-lt"/>
          <a:ea typeface="+mn-ea"/>
          <a:cs typeface="+mn-cs"/>
        </a:defRPr>
      </a:lvl4pPr>
      <a:lvl5pPr marL="1279525" indent="-182563" algn="l" rtl="0" eaLnBrk="0" fontAlgn="base" hangingPunct="0">
        <a:spcBef>
          <a:spcPts val="250"/>
        </a:spcBef>
        <a:spcAft>
          <a:spcPct val="0"/>
        </a:spcAft>
        <a:buClr>
          <a:srgbClr val="4A85BF"/>
        </a:buClr>
        <a:buSzPct val="100000"/>
        <a:buFont typeface="Wingdings 2" pitchFamily="18" charset="2"/>
        <a:buChar char="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490472" indent="-182880" algn="l" rtl="0" eaLnBrk="1" latinLnBrk="0" hangingPunct="1">
        <a:spcBef>
          <a:spcPts val="250"/>
        </a:spcBef>
        <a:buClr>
          <a:schemeClr val="accent3">
            <a:tint val="85000"/>
            <a:satMod val="275000"/>
          </a:schemeClr>
        </a:buClr>
        <a:buSzPct val="100000"/>
        <a:buFont typeface="Verdana"/>
        <a:buChar char="◦"/>
        <a:defRPr kumimoji="0" sz="1700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1700784" indent="-182880" algn="l" rtl="0" eaLnBrk="1" latinLnBrk="0" hangingPunct="1">
        <a:spcBef>
          <a:spcPts val="255"/>
        </a:spcBef>
        <a:buClr>
          <a:schemeClr val="accent3">
            <a:tint val="85000"/>
            <a:satMod val="275000"/>
          </a:schemeClr>
        </a:buClr>
        <a:buSzPct val="100000"/>
        <a:buFont typeface="Wingdings 2"/>
        <a:buChar char=""/>
        <a:defRPr kumimoji="0"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1920240" indent="-182880" algn="l" rtl="0" eaLnBrk="1" latinLnBrk="0" hangingPunct="1">
        <a:spcBef>
          <a:spcPts val="257"/>
        </a:spcBef>
        <a:buClr>
          <a:schemeClr val="accent3">
            <a:tint val="85000"/>
            <a:satMod val="275000"/>
          </a:schemeClr>
        </a:buClr>
        <a:buSzPct val="100000"/>
        <a:buFont typeface="Verdana"/>
        <a:buChar char="◦"/>
        <a:defRPr kumimoji="0" sz="1500" kern="1200" baseline="0">
          <a:solidFill>
            <a:schemeClr val="tx1"/>
          </a:solidFill>
          <a:latin typeface="+mn-lt"/>
          <a:ea typeface="+mn-ea"/>
          <a:cs typeface="+mn-cs"/>
        </a:defRPr>
      </a:lvl8pPr>
      <a:lvl9pPr marL="2148840" indent="-182880" algn="l" rtl="0" eaLnBrk="1" latinLnBrk="0" hangingPunct="1">
        <a:spcBef>
          <a:spcPts val="255"/>
        </a:spcBef>
        <a:buClr>
          <a:schemeClr val="accent3">
            <a:tint val="85000"/>
            <a:satMod val="275000"/>
          </a:schemeClr>
        </a:buClr>
        <a:buSzPct val="100000"/>
        <a:buFont typeface="Wingdings 2"/>
        <a:buChar char=""/>
        <a:defRPr kumimoji="0" sz="1500" kern="120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e 6"/>
          <p:cNvSpPr/>
          <p:nvPr/>
        </p:nvSpPr>
        <p:spPr>
          <a:xfrm>
            <a:off x="-815975" y="-815975"/>
            <a:ext cx="1638300" cy="1638300"/>
          </a:xfrm>
          <a:prstGeom prst="pie">
            <a:avLst>
              <a:gd name="adj1" fmla="val 0"/>
              <a:gd name="adj2" fmla="val 5402120"/>
            </a:avLst>
          </a:prstGeom>
          <a:solidFill>
            <a:schemeClr val="bg2">
              <a:tint val="18000"/>
              <a:satMod val="220000"/>
              <a:alpha val="33000"/>
            </a:schemeClr>
          </a:solidFill>
          <a:ln w="3175" cap="rnd" cmpd="sng" algn="ctr">
            <a:solidFill>
              <a:schemeClr val="bg2">
                <a:shade val="70000"/>
                <a:satMod val="200000"/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>
              <a:defRPr/>
            </a:pPr>
            <a:endParaRPr lang="en-US"/>
          </a:p>
        </p:txBody>
      </p:sp>
      <p:sp>
        <p:nvSpPr>
          <p:cNvPr id="8" name="Oval 7"/>
          <p:cNvSpPr/>
          <p:nvPr/>
        </p:nvSpPr>
        <p:spPr>
          <a:xfrm>
            <a:off x="168275" y="20638"/>
            <a:ext cx="1703388" cy="1703387"/>
          </a:xfrm>
          <a:prstGeom prst="ellipse">
            <a:avLst/>
          </a:prstGeom>
          <a:noFill/>
          <a:ln w="27305" cap="rnd" cmpd="sng" algn="ctr">
            <a:solidFill>
              <a:schemeClr val="bg2">
                <a:tint val="45000"/>
                <a:satMod val="325000"/>
                <a:alpha val="100000"/>
              </a:schemeClr>
            </a:solidFill>
            <a:prstDash val="solid"/>
          </a:ln>
          <a:effectLst>
            <a:outerShdw blurRad="25400" dist="25400" dir="5400000" algn="tl" rotWithShape="0">
              <a:schemeClr val="bg2">
                <a:shade val="50000"/>
                <a:satMod val="150000"/>
                <a:alpha val="8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>
              <a:defRPr/>
            </a:pPr>
            <a:endParaRPr lang="en-US"/>
          </a:p>
        </p:txBody>
      </p:sp>
      <p:sp>
        <p:nvSpPr>
          <p:cNvPr id="11" name="Donut 10"/>
          <p:cNvSpPr/>
          <p:nvPr/>
        </p:nvSpPr>
        <p:spPr>
          <a:xfrm rot="2315675">
            <a:off x="182881" y="1055077"/>
            <a:ext cx="1125717" cy="1102624"/>
          </a:xfrm>
          <a:prstGeom prst="donut">
            <a:avLst>
              <a:gd name="adj" fmla="val 11833"/>
            </a:avLst>
          </a:prstGeom>
          <a:gradFill rotWithShape="1">
            <a:gsLst>
              <a:gs pos="0">
                <a:schemeClr val="bg2">
                  <a:tint val="10000"/>
                  <a:shade val="99000"/>
                  <a:satMod val="355000"/>
                  <a:alpha val="70000"/>
                </a:schemeClr>
              </a:gs>
              <a:gs pos="70000">
                <a:schemeClr val="bg2">
                  <a:tint val="6000"/>
                  <a:shade val="100000"/>
                  <a:satMod val="400000"/>
                  <a:alpha val="55000"/>
                </a:schemeClr>
              </a:gs>
              <a:gs pos="100000">
                <a:schemeClr val="bg2">
                  <a:tint val="100000"/>
                  <a:shade val="75000"/>
                  <a:satMod val="370000"/>
                  <a:alpha val="60000"/>
                </a:schemeClr>
              </a:gs>
            </a:gsLst>
            <a:path path="circle">
              <a:fillToRect l="-407500" t="-50000" r="507500" b="150000"/>
            </a:path>
          </a:gradFill>
          <a:ln w="7350" cap="rnd" cmpd="sng" algn="ctr">
            <a:solidFill>
              <a:schemeClr val="bg2">
                <a:shade val="60000"/>
                <a:satMod val="220000"/>
                <a:alpha val="100000"/>
              </a:schemeClr>
            </a:solidFill>
            <a:prstDash val="solid"/>
          </a:ln>
          <a:effectLst>
            <a:outerShdw blurRad="12700" dist="15000" dir="4500000" algn="tl" rotWithShape="0">
              <a:schemeClr val="bg2">
                <a:shade val="10000"/>
                <a:satMod val="200000"/>
                <a:alpha val="3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>
              <a:defRPr/>
            </a:pPr>
            <a:endParaRPr lang="en-US"/>
          </a:p>
        </p:txBody>
      </p:sp>
      <p:sp>
        <p:nvSpPr>
          <p:cNvPr id="12" name="Rectangle 11"/>
          <p:cNvSpPr/>
          <p:nvPr/>
        </p:nvSpPr>
        <p:spPr>
          <a:xfrm>
            <a:off x="1012825" y="0"/>
            <a:ext cx="8131175" cy="6858000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>
              <a:defRPr/>
            </a:pPr>
            <a:endParaRPr lang="en-US"/>
          </a:p>
        </p:txBody>
      </p:sp>
      <p:sp>
        <p:nvSpPr>
          <p:cNvPr id="5" name="Title Placeholder 4"/>
          <p:cNvSpPr>
            <a:spLocks noGrp="1"/>
          </p:cNvSpPr>
          <p:nvPr>
            <p:ph type="title"/>
          </p:nvPr>
        </p:nvSpPr>
        <p:spPr>
          <a:xfrm>
            <a:off x="1435100" y="274638"/>
            <a:ext cx="7499350" cy="1143000"/>
          </a:xfrm>
          <a:prstGeom prst="rect">
            <a:avLst/>
          </a:prstGeom>
        </p:spPr>
        <p:txBody>
          <a:bodyPr anchor="ctr">
            <a:normAutofit/>
          </a:bodyPr>
          <a:lstStyle>
            <a:extLst/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4105" name="Text Placeholder 8"/>
          <p:cNvSpPr>
            <a:spLocks noGrp="1"/>
          </p:cNvSpPr>
          <p:nvPr>
            <p:ph type="body" idx="1"/>
          </p:nvPr>
        </p:nvSpPr>
        <p:spPr bwMode="auto">
          <a:xfrm>
            <a:off x="1435100" y="1447800"/>
            <a:ext cx="7499350" cy="4800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24" name="Date Placeholder 23"/>
          <p:cNvSpPr>
            <a:spLocks noGrp="1"/>
          </p:cNvSpPr>
          <p:nvPr>
            <p:ph type="dt" sz="half" idx="2"/>
          </p:nvPr>
        </p:nvSpPr>
        <p:spPr>
          <a:xfrm>
            <a:off x="3581400" y="6305550"/>
            <a:ext cx="2133600" cy="476250"/>
          </a:xfrm>
          <a:prstGeom prst="rect">
            <a:avLst/>
          </a:prstGeom>
        </p:spPr>
        <p:txBody>
          <a:bodyPr anchor="b"/>
          <a:lstStyle>
            <a:lvl1pPr algn="r" eaLnBrk="1" latinLnBrk="0" hangingPunct="1">
              <a:defRPr kumimoji="0" sz="1200">
                <a:solidFill>
                  <a:schemeClr val="bg2">
                    <a:shade val="50000"/>
                    <a:satMod val="200000"/>
                  </a:schemeClr>
                </a:solidFill>
                <a:latin typeface="Arial" pitchFamily="34" charset="0"/>
              </a:defRPr>
            </a:lvl1pPr>
            <a:extLst/>
          </a:lstStyle>
          <a:p>
            <a:pPr>
              <a:defRPr/>
            </a:pPr>
            <a:fld id="{18B1B535-6474-4959-B92F-C1B22F186DB3}" type="datetimeFigureOut">
              <a:rPr lang="en-US"/>
              <a:pPr>
                <a:defRPr/>
              </a:pPr>
              <a:t>6/29/2016</a:t>
            </a:fld>
            <a:endParaRPr lang="en-US"/>
          </a:p>
        </p:txBody>
      </p:sp>
      <p:sp>
        <p:nvSpPr>
          <p:cNvPr id="10" name="Footer Placeholder 9"/>
          <p:cNvSpPr>
            <a:spLocks noGrp="1"/>
          </p:cNvSpPr>
          <p:nvPr>
            <p:ph type="ftr" sz="quarter" idx="3"/>
          </p:nvPr>
        </p:nvSpPr>
        <p:spPr>
          <a:xfrm>
            <a:off x="5715000" y="6305550"/>
            <a:ext cx="2895600" cy="476250"/>
          </a:xfrm>
          <a:prstGeom prst="rect">
            <a:avLst/>
          </a:prstGeom>
        </p:spPr>
        <p:txBody>
          <a:bodyPr anchor="b"/>
          <a:lstStyle>
            <a:lvl1pPr eaLnBrk="1" latinLnBrk="0" hangingPunct="1">
              <a:defRPr kumimoji="0" sz="1200">
                <a:solidFill>
                  <a:schemeClr val="bg2">
                    <a:shade val="50000"/>
                    <a:satMod val="200000"/>
                  </a:schemeClr>
                </a:solidFill>
                <a:effectLst/>
                <a:latin typeface="Arial" pitchFamily="34" charset="0"/>
              </a:defRPr>
            </a:lvl1pPr>
            <a:extLst/>
          </a:lstStyle>
          <a:p>
            <a:pPr>
              <a:defRPr/>
            </a:pPr>
            <a:endParaRPr lang="en-US"/>
          </a:p>
        </p:txBody>
      </p:sp>
      <p:sp>
        <p:nvSpPr>
          <p:cNvPr id="22" name="Slide Number Placeholder 21"/>
          <p:cNvSpPr>
            <a:spLocks noGrp="1"/>
          </p:cNvSpPr>
          <p:nvPr>
            <p:ph type="sldNum" sz="quarter" idx="4"/>
          </p:nvPr>
        </p:nvSpPr>
        <p:spPr>
          <a:xfrm>
            <a:off x="8613775" y="6305550"/>
            <a:ext cx="457200" cy="476250"/>
          </a:xfrm>
          <a:prstGeom prst="rect">
            <a:avLst/>
          </a:prstGeom>
        </p:spPr>
        <p:txBody>
          <a:bodyPr anchor="b"/>
          <a:lstStyle>
            <a:lvl1pPr algn="ctr" eaLnBrk="1" latinLnBrk="0" hangingPunct="1">
              <a:defRPr kumimoji="0" sz="1200">
                <a:solidFill>
                  <a:schemeClr val="bg2">
                    <a:shade val="50000"/>
                    <a:satMod val="200000"/>
                  </a:schemeClr>
                </a:solidFill>
                <a:effectLst/>
                <a:latin typeface="Arial" pitchFamily="34" charset="0"/>
              </a:defRPr>
            </a:lvl1pPr>
            <a:extLst/>
          </a:lstStyle>
          <a:p>
            <a:pPr>
              <a:defRPr/>
            </a:pPr>
            <a:fld id="{433DA96E-8735-4C86-8F9E-C2E8B302DEDA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sp>
        <p:nvSpPr>
          <p:cNvPr id="15" name="Rectangle 14"/>
          <p:cNvSpPr/>
          <p:nvPr/>
        </p:nvSpPr>
        <p:spPr bwMode="invGray">
          <a:xfrm>
            <a:off x="1014413" y="0"/>
            <a:ext cx="73025" cy="6858000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>
            <a:outerShdw blurRad="38550" dist="38000" dir="10800000" algn="tl" rotWithShape="0">
              <a:schemeClr val="bg2">
                <a:shade val="20000"/>
                <a:satMod val="110000"/>
                <a:alpha val="2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>
              <a:defRPr/>
            </a:pPr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4230" r:id="rId1"/>
    <p:sldLayoutId id="2147484209" r:id="rId2"/>
    <p:sldLayoutId id="2147484231" r:id="rId3"/>
    <p:sldLayoutId id="2147484210" r:id="rId4"/>
    <p:sldLayoutId id="2147484232" r:id="rId5"/>
    <p:sldLayoutId id="2147484211" r:id="rId6"/>
    <p:sldLayoutId id="2147484233" r:id="rId7"/>
    <p:sldLayoutId id="2147484234" r:id="rId8"/>
    <p:sldLayoutId id="2147484235" r:id="rId9"/>
    <p:sldLayoutId id="2147484212" r:id="rId10"/>
    <p:sldLayoutId id="2147484213" r:id="rId11"/>
  </p:sldLayoutIdLst>
  <p:txStyles>
    <p:titleStyle>
      <a:lvl1pPr algn="l" rtl="0" eaLnBrk="0" fontAlgn="base" hangingPunct="0">
        <a:spcBef>
          <a:spcPct val="0"/>
        </a:spcBef>
        <a:spcAft>
          <a:spcPct val="0"/>
        </a:spcAft>
        <a:defRPr sz="4300" kern="1200">
          <a:solidFill>
            <a:srgbClr val="572314"/>
          </a:solidFill>
          <a:effectLst>
            <a:outerShdw blurRad="50000" dist="30000" dir="5400000" algn="tl" rotWithShape="0">
              <a:srgbClr val="000000">
                <a:alpha val="30000"/>
              </a:srgbClr>
            </a:outerShdw>
          </a:effectLst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4300">
          <a:solidFill>
            <a:srgbClr val="572314"/>
          </a:solidFill>
          <a:latin typeface="Gill Sans MT" pitchFamily="34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4300">
          <a:solidFill>
            <a:srgbClr val="572314"/>
          </a:solidFill>
          <a:latin typeface="Gill Sans MT" pitchFamily="34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4300">
          <a:solidFill>
            <a:srgbClr val="572314"/>
          </a:solidFill>
          <a:latin typeface="Gill Sans MT" pitchFamily="34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4300">
          <a:solidFill>
            <a:srgbClr val="572314"/>
          </a:solidFill>
          <a:latin typeface="Gill Sans MT" pitchFamily="34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4300">
          <a:solidFill>
            <a:srgbClr val="572314"/>
          </a:solidFill>
          <a:latin typeface="Gill Sans MT" pitchFamily="34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4300">
          <a:solidFill>
            <a:srgbClr val="572314"/>
          </a:solidFill>
          <a:latin typeface="Gill Sans MT" pitchFamily="34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4300">
          <a:solidFill>
            <a:srgbClr val="572314"/>
          </a:solidFill>
          <a:latin typeface="Gill Sans MT" pitchFamily="34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4300">
          <a:solidFill>
            <a:srgbClr val="572314"/>
          </a:solidFill>
          <a:latin typeface="Gill Sans MT" pitchFamily="34" charset="0"/>
        </a:defRPr>
      </a:lvl9pPr>
      <a:extLst/>
    </p:titleStyle>
    <p:bodyStyle>
      <a:lvl1pPr marL="365125" indent="-282575" algn="l" rtl="0" eaLnBrk="0" fontAlgn="base" hangingPunct="0">
        <a:spcBef>
          <a:spcPts val="600"/>
        </a:spcBef>
        <a:spcAft>
          <a:spcPct val="0"/>
        </a:spcAft>
        <a:buClr>
          <a:schemeClr val="accent1"/>
        </a:buClr>
        <a:buSzPct val="80000"/>
        <a:buFont typeface="Wingdings 2" pitchFamily="18" charset="2"/>
        <a:buChar char="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639763" indent="-236538" algn="l" rtl="0" eaLnBrk="0" fontAlgn="base" hangingPunct="0">
        <a:spcBef>
          <a:spcPts val="550"/>
        </a:spcBef>
        <a:spcAft>
          <a:spcPct val="0"/>
        </a:spcAft>
        <a:buClr>
          <a:schemeClr val="accent1"/>
        </a:buClr>
        <a:buFont typeface="Verdana" pitchFamily="34" charset="0"/>
        <a:buChar char="◦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885825" indent="-228600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Font typeface="Wingdings 2" pitchFamily="18" charset="2"/>
        <a:buChar char="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096963" indent="-173038" algn="l" rtl="0" eaLnBrk="0" fontAlgn="base" hangingPunct="0">
        <a:spcBef>
          <a:spcPct val="20000"/>
        </a:spcBef>
        <a:spcAft>
          <a:spcPct val="0"/>
        </a:spcAft>
        <a:buClr>
          <a:srgbClr val="C32D2E"/>
        </a:buClr>
        <a:buFont typeface="Wingdings 2" pitchFamily="18" charset="2"/>
        <a:buChar char="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296988" indent="-182563" algn="l" rtl="0" eaLnBrk="0" fontAlgn="base" hangingPunct="0">
        <a:spcBef>
          <a:spcPct val="20000"/>
        </a:spcBef>
        <a:spcAft>
          <a:spcPct val="0"/>
        </a:spcAft>
        <a:buClr>
          <a:srgbClr val="84AA33"/>
        </a:buClr>
        <a:buFont typeface="Wingdings 2" pitchFamily="18" charset="2"/>
        <a:buChar char="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508760" indent="-182880" algn="l" rtl="0" eaLnBrk="1" latinLnBrk="0" hangingPunct="1">
        <a:lnSpc>
          <a:spcPct val="100000"/>
        </a:lnSpc>
        <a:spcBef>
          <a:spcPct val="20000"/>
        </a:spcBef>
        <a:buClr>
          <a:schemeClr val="accent5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1719072" indent="-182880" algn="l" rtl="0" eaLnBrk="1" latinLnBrk="0" hangingPunct="1">
        <a:lnSpc>
          <a:spcPct val="100000"/>
        </a:lnSpc>
        <a:spcBef>
          <a:spcPct val="20000"/>
        </a:spcBef>
        <a:buClr>
          <a:schemeClr val="accent6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1920240" indent="-182880" algn="l" rtl="0" eaLnBrk="1" latinLnBrk="0" hangingPunct="1">
        <a:lnSpc>
          <a:spcPct val="100000"/>
        </a:lnSpc>
        <a:spcBef>
          <a:spcPct val="20000"/>
        </a:spcBef>
        <a:buClr>
          <a:schemeClr val="accent6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2130552" indent="-182880" algn="l" rtl="0" eaLnBrk="1" latinLnBrk="0" hangingPunct="1">
        <a:lnSpc>
          <a:spcPct val="100000"/>
        </a:lnSpc>
        <a:spcBef>
          <a:spcPct val="20000"/>
        </a:spcBef>
        <a:buClr>
          <a:schemeClr val="accent6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gif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3.xml"/><Relationship Id="rId5" Type="http://schemas.openxmlformats.org/officeDocument/2006/relationships/image" Target="../media/image8.png"/><Relationship Id="rId4" Type="http://schemas.openxmlformats.org/officeDocument/2006/relationships/image" Target="../media/image7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17.xml"/><Relationship Id="rId6" Type="http://schemas.openxmlformats.org/officeDocument/2006/relationships/image" Target="../media/image12.png"/><Relationship Id="rId5" Type="http://schemas.openxmlformats.org/officeDocument/2006/relationships/image" Target="../media/image11.png"/><Relationship Id="rId4" Type="http://schemas.openxmlformats.org/officeDocument/2006/relationships/image" Target="../media/image10.gif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17.xml"/><Relationship Id="rId5" Type="http://schemas.openxmlformats.org/officeDocument/2006/relationships/image" Target="../media/image13.gif"/><Relationship Id="rId4" Type="http://schemas.openxmlformats.org/officeDocument/2006/relationships/image" Target="../media/image8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gif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9.xml"/><Relationship Id="rId5" Type="http://schemas.openxmlformats.org/officeDocument/2006/relationships/image" Target="../media/image16.png"/><Relationship Id="rId4" Type="http://schemas.openxmlformats.org/officeDocument/2006/relationships/image" Target="../media/image12.pn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40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4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0" y="1524000"/>
            <a:ext cx="8991600" cy="1524000"/>
          </a:xfrm>
        </p:spPr>
        <p:txBody>
          <a:bodyPr/>
          <a:lstStyle/>
          <a:p>
            <a:pPr marL="484632" indent="0" algn="ctr" eaLnBrk="1" fontAlgn="auto" hangingPunct="1">
              <a:spcAft>
                <a:spcPts val="0"/>
              </a:spcAft>
              <a:defRPr/>
            </a:pPr>
            <a:r>
              <a:rPr lang="en-US" sz="4000" u="sng" smtClean="0">
                <a:solidFill>
                  <a:schemeClr val="accent1">
                    <a:tint val="83000"/>
                    <a:satMod val="150000"/>
                  </a:schemeClr>
                </a:solidFill>
                <a:latin typeface="Arial"/>
              </a:rPr>
              <a:t>Bài 4</a:t>
            </a:r>
            <a:r>
              <a:rPr lang="en-US" u="sng" smtClean="0">
                <a:solidFill>
                  <a:schemeClr val="accent1">
                    <a:tint val="83000"/>
                    <a:satMod val="150000"/>
                  </a:schemeClr>
                </a:solidFill>
                <a:latin typeface="Arial"/>
              </a:rPr>
              <a:t/>
            </a:r>
            <a:br>
              <a:rPr lang="en-US" u="sng" smtClean="0">
                <a:solidFill>
                  <a:schemeClr val="accent1">
                    <a:tint val="83000"/>
                    <a:satMod val="150000"/>
                  </a:schemeClr>
                </a:solidFill>
                <a:latin typeface="Arial"/>
              </a:rPr>
            </a:br>
            <a:r>
              <a:rPr lang="en-US" smtClean="0">
                <a:solidFill>
                  <a:schemeClr val="accent1">
                    <a:tint val="83000"/>
                    <a:satMod val="150000"/>
                  </a:schemeClr>
                </a:solidFill>
                <a:latin typeface="Arial"/>
              </a:rPr>
              <a:t>TẨY, XOÁ HÌNH</a:t>
            </a:r>
            <a:endParaRPr lang="en-US">
              <a:solidFill>
                <a:schemeClr val="accent1">
                  <a:tint val="83000"/>
                  <a:satMod val="150000"/>
                </a:schemeClr>
              </a:solidFill>
              <a:latin typeface="Arial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0" y="152400"/>
            <a:ext cx="8469220" cy="1101248"/>
          </a:xfrm>
          <a:extLst>
            <a:ext uri="{909E8E84-426E-40DD-AFC4-6F175D3DCCD1}"/>
            <a:ext uri="{91240B29-F687-4F45-9708-019B960494DF}"/>
          </a:extLst>
        </p:spPr>
        <p:txBody>
          <a:bodyPr>
            <a:normAutofit/>
          </a:bodyPr>
          <a:lstStyle/>
          <a:p>
            <a:pPr algn="l" eaLnBrk="1" fontAlgn="auto" hangingPunct="1">
              <a:spcAft>
                <a:spcPts val="0"/>
              </a:spcAft>
              <a:buFont typeface="Wingdings 2"/>
              <a:buNone/>
              <a:defRPr/>
            </a:pPr>
            <a:r>
              <a:rPr lang="en-US" b="1" i="1" dirty="0" err="1" smtClean="0">
                <a:latin typeface="Arial"/>
              </a:rPr>
              <a:t>Tuần</a:t>
            </a:r>
            <a:r>
              <a:rPr lang="en-US" b="1" i="1" dirty="0" smtClean="0">
                <a:latin typeface="Arial"/>
              </a:rPr>
              <a:t> 18</a:t>
            </a:r>
          </a:p>
        </p:txBody>
      </p:sp>
      <p:sp>
        <p:nvSpPr>
          <p:cNvPr id="9220" name="TextBox 3"/>
          <p:cNvSpPr txBox="1">
            <a:spLocks noChangeArrowheads="1"/>
          </p:cNvSpPr>
          <p:nvPr/>
        </p:nvSpPr>
        <p:spPr bwMode="auto">
          <a:xfrm>
            <a:off x="1066800" y="3819525"/>
            <a:ext cx="7010400" cy="523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sz="2800">
                <a:solidFill>
                  <a:schemeClr val="bg1"/>
                </a:solidFill>
                <a:cs typeface="Arial" charset="0"/>
              </a:rPr>
              <a:t>1. Tẩy một vùng trên hình</a:t>
            </a:r>
          </a:p>
        </p:txBody>
      </p:sp>
      <p:sp>
        <p:nvSpPr>
          <p:cNvPr id="9221" name="TextBox 4"/>
          <p:cNvSpPr txBox="1">
            <a:spLocks noChangeArrowheads="1"/>
          </p:cNvSpPr>
          <p:nvPr/>
        </p:nvSpPr>
        <p:spPr bwMode="auto">
          <a:xfrm>
            <a:off x="1066800" y="4592638"/>
            <a:ext cx="7010400" cy="523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sz="2800">
                <a:solidFill>
                  <a:schemeClr val="bg1"/>
                </a:solidFill>
                <a:cs typeface="Arial" charset="0"/>
              </a:rPr>
              <a:t>2. Chọn một phần hình vẽ  </a:t>
            </a:r>
          </a:p>
        </p:txBody>
      </p:sp>
      <p:sp>
        <p:nvSpPr>
          <p:cNvPr id="9222" name="TextBox 5"/>
          <p:cNvSpPr txBox="1">
            <a:spLocks noChangeArrowheads="1"/>
          </p:cNvSpPr>
          <p:nvPr/>
        </p:nvSpPr>
        <p:spPr bwMode="auto">
          <a:xfrm>
            <a:off x="1066800" y="5343525"/>
            <a:ext cx="7010400" cy="523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sz="2800">
                <a:solidFill>
                  <a:schemeClr val="bg1"/>
                </a:solidFill>
                <a:cs typeface="Arial" charset="0"/>
              </a:rPr>
              <a:t>3. Xoá một vùng trên hình</a:t>
            </a:r>
          </a:p>
        </p:txBody>
      </p:sp>
    </p:spTree>
  </p:cSld>
  <p:clrMapOvr>
    <a:masterClrMapping/>
  </p:clrMapOvr>
  <p:transition>
    <p:newsflash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92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2" dur="500"/>
                                        <p:tgtEl>
                                          <p:spTgt spid="92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7" dur="500"/>
                                        <p:tgtEl>
                                          <p:spTgt spid="92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220" grpId="0"/>
      <p:bldP spid="9221" grpId="0"/>
      <p:bldP spid="9222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41338" y="152400"/>
            <a:ext cx="8061325" cy="990600"/>
          </a:xfrm>
        </p:spPr>
        <p:txBody>
          <a:bodyPr wrap="square" tIns="45720" numCol="1" anchorCtr="0" compatLnSpc="1">
            <a:prstTxWarp prst="textNoShape">
              <a:avLst/>
            </a:prstTxWarp>
          </a:bodyPr>
          <a:lstStyle/>
          <a:p>
            <a:pPr algn="ctr" eaLnBrk="1" hangingPunct="1">
              <a:defRPr/>
            </a:pPr>
            <a:r>
              <a:rPr lang="en-US" sz="4100" smtClean="0">
                <a:solidFill>
                  <a:schemeClr val="accent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</a:rPr>
              <a:t>1. Tẩy một vùng trên hình</a:t>
            </a:r>
          </a:p>
        </p:txBody>
      </p:sp>
      <p:pic>
        <p:nvPicPr>
          <p:cNvPr id="28675" name="Picture 2"/>
          <p:cNvPicPr>
            <a:picLocks noChangeAspect="1" noChangeArrowheads="1"/>
          </p:cNvPicPr>
          <p:nvPr/>
        </p:nvPicPr>
        <p:blipFill>
          <a:blip r:embed="rId2"/>
          <a:srcRect l="35001" t="33000" r="43124" b="14999"/>
          <a:stretch>
            <a:fillRect/>
          </a:stretch>
        </p:blipFill>
        <p:spPr bwMode="auto">
          <a:xfrm>
            <a:off x="2667000" y="1371600"/>
            <a:ext cx="4419600" cy="3962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2" name="Picture 28" descr="28644"/>
          <p:cNvPicPr>
            <a:picLocks noChangeAspect="1" noChangeArrowheads="1" noCrop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7391400" y="2895600"/>
            <a:ext cx="1524000" cy="1524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3" name="Cloud Callout 52"/>
          <p:cNvSpPr/>
          <p:nvPr/>
        </p:nvSpPr>
        <p:spPr>
          <a:xfrm>
            <a:off x="6858000" y="1295400"/>
            <a:ext cx="1905000" cy="1066800"/>
          </a:xfrm>
          <a:prstGeom prst="cloudCallout">
            <a:avLst>
              <a:gd name="adj1" fmla="val 13667"/>
              <a:gd name="adj2" fmla="val 98943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>
                <a:latin typeface="Arial"/>
                <a:cs typeface="Arial" pitchFamily="34" charset="0"/>
              </a:rPr>
              <a:t>Chọn công cụ Tẩy</a:t>
            </a:r>
          </a:p>
        </p:txBody>
      </p:sp>
      <p:pic>
        <p:nvPicPr>
          <p:cNvPr id="21511" name="Picture 7"/>
          <p:cNvPicPr>
            <a:picLocks noChangeAspect="1" noChangeArrowheads="1"/>
          </p:cNvPicPr>
          <p:nvPr/>
        </p:nvPicPr>
        <p:blipFill>
          <a:blip r:embed="rId4"/>
          <a:srcRect t="11000" r="98125" b="87000"/>
          <a:stretch>
            <a:fillRect/>
          </a:stretch>
        </p:blipFill>
        <p:spPr bwMode="auto">
          <a:xfrm>
            <a:off x="8153400" y="1905000"/>
            <a:ext cx="228600" cy="152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3" name="Picture 28" descr="28644"/>
          <p:cNvPicPr>
            <a:picLocks noChangeAspect="1" noChangeArrowheads="1" noCrop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685800" y="2895600"/>
            <a:ext cx="1524000" cy="1524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4" name="Cloud Callout 63"/>
          <p:cNvSpPr/>
          <p:nvPr/>
        </p:nvSpPr>
        <p:spPr>
          <a:xfrm>
            <a:off x="381000" y="1295400"/>
            <a:ext cx="2057400" cy="990600"/>
          </a:xfrm>
          <a:prstGeom prst="cloudCallout">
            <a:avLst>
              <a:gd name="adj1" fmla="val -25983"/>
              <a:gd name="adj2" fmla="val 126935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>
                <a:latin typeface="Arial"/>
                <a:cs typeface="Arial" pitchFamily="34" charset="0"/>
              </a:rPr>
              <a:t>Chọn kích th</a:t>
            </a:r>
            <a:r>
              <a:rPr lang="vi-VN">
                <a:latin typeface="Arial"/>
                <a:cs typeface="Arial" pitchFamily="34" charset="0"/>
              </a:rPr>
              <a:t>ư</a:t>
            </a:r>
            <a:r>
              <a:rPr lang="en-US">
                <a:latin typeface="Arial"/>
                <a:cs typeface="Arial" pitchFamily="34" charset="0"/>
              </a:rPr>
              <a:t>ớc của tẩy </a:t>
            </a:r>
          </a:p>
        </p:txBody>
      </p:sp>
      <p:grpSp>
        <p:nvGrpSpPr>
          <p:cNvPr id="3" name="Group 64"/>
          <p:cNvGrpSpPr>
            <a:grpSpLocks/>
          </p:cNvGrpSpPr>
          <p:nvPr/>
        </p:nvGrpSpPr>
        <p:grpSpPr bwMode="auto">
          <a:xfrm rot="-2201962">
            <a:off x="9224963" y="6288088"/>
            <a:ext cx="250825" cy="355600"/>
            <a:chOff x="8153400" y="2057400"/>
            <a:chExt cx="385762" cy="538163"/>
          </a:xfrm>
        </p:grpSpPr>
        <p:cxnSp>
          <p:nvCxnSpPr>
            <p:cNvPr id="66" name="Straight Connector 65"/>
            <p:cNvCxnSpPr/>
            <p:nvPr/>
          </p:nvCxnSpPr>
          <p:spPr>
            <a:xfrm rot="16200000" flipH="1">
              <a:off x="8253414" y="2152652"/>
              <a:ext cx="380998" cy="190498"/>
            </a:xfrm>
            <a:prstGeom prst="line">
              <a:avLst/>
            </a:prstGeom>
            <a:ln>
              <a:solidFill>
                <a:schemeClr val="bg1">
                  <a:alpha val="86000"/>
                </a:schemeClr>
              </a:solidFill>
            </a:ln>
            <a:scene3d>
              <a:camera prst="orthographicFront"/>
              <a:lightRig rig="threePt" dir="t"/>
            </a:scene3d>
            <a:sp3d extrusionH="76200" contourW="12700">
              <a:extrusionClr>
                <a:schemeClr val="tx1"/>
              </a:extrusionClr>
              <a:contourClr>
                <a:schemeClr val="tx1"/>
              </a:contourClr>
            </a:sp3d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67" name="Straight Connector 66"/>
            <p:cNvCxnSpPr/>
            <p:nvPr/>
          </p:nvCxnSpPr>
          <p:spPr>
            <a:xfrm rot="5400000" flipH="1" flipV="1">
              <a:off x="8058150" y="2152650"/>
              <a:ext cx="381000" cy="190500"/>
            </a:xfrm>
            <a:prstGeom prst="line">
              <a:avLst/>
            </a:prstGeom>
            <a:ln>
              <a:solidFill>
                <a:schemeClr val="bg1">
                  <a:alpha val="86000"/>
                </a:schemeClr>
              </a:solidFill>
            </a:ln>
            <a:scene3d>
              <a:camera prst="orthographicFront"/>
              <a:lightRig rig="threePt" dir="t"/>
            </a:scene3d>
            <a:sp3d extrusionH="76200" contourW="12700">
              <a:extrusionClr>
                <a:schemeClr val="tx1"/>
              </a:extrusionClr>
              <a:contourClr>
                <a:schemeClr val="tx1"/>
              </a:contourClr>
            </a:sp3d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68" name="Straight Connector 67"/>
            <p:cNvCxnSpPr/>
            <p:nvPr/>
          </p:nvCxnSpPr>
          <p:spPr>
            <a:xfrm rot="5400000">
              <a:off x="8187539" y="2480469"/>
              <a:ext cx="228600" cy="1588"/>
            </a:xfrm>
            <a:prstGeom prst="line">
              <a:avLst/>
            </a:prstGeom>
            <a:ln>
              <a:solidFill>
                <a:schemeClr val="bg1">
                  <a:alpha val="86000"/>
                </a:schemeClr>
              </a:solidFill>
            </a:ln>
            <a:scene3d>
              <a:camera prst="orthographicFront"/>
              <a:lightRig rig="threePt" dir="t"/>
            </a:scene3d>
            <a:sp3d extrusionH="76200" contourW="12700">
              <a:extrusionClr>
                <a:schemeClr val="tx1"/>
              </a:extrusionClr>
              <a:contourClr>
                <a:schemeClr val="tx1"/>
              </a:contourClr>
            </a:sp3d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69" name="Straight Connector 68"/>
            <p:cNvCxnSpPr/>
            <p:nvPr/>
          </p:nvCxnSpPr>
          <p:spPr>
            <a:xfrm rot="5400000">
              <a:off x="8267700" y="2475706"/>
              <a:ext cx="228600" cy="1588"/>
            </a:xfrm>
            <a:prstGeom prst="line">
              <a:avLst/>
            </a:prstGeom>
            <a:ln>
              <a:solidFill>
                <a:schemeClr val="bg1">
                  <a:alpha val="86000"/>
                </a:schemeClr>
              </a:solidFill>
            </a:ln>
            <a:scene3d>
              <a:camera prst="orthographicFront"/>
              <a:lightRig rig="threePt" dir="t"/>
            </a:scene3d>
            <a:sp3d extrusionH="76200" contourW="12700">
              <a:extrusionClr>
                <a:schemeClr val="tx1"/>
              </a:extrusionClr>
              <a:contourClr>
                <a:schemeClr val="tx1"/>
              </a:contourClr>
            </a:sp3d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70" name="Straight Connector 69"/>
            <p:cNvCxnSpPr/>
            <p:nvPr/>
          </p:nvCxnSpPr>
          <p:spPr>
            <a:xfrm flipV="1">
              <a:off x="8153400" y="2362200"/>
              <a:ext cx="152400" cy="76200"/>
            </a:xfrm>
            <a:prstGeom prst="line">
              <a:avLst/>
            </a:prstGeom>
            <a:ln>
              <a:solidFill>
                <a:schemeClr val="bg1">
                  <a:alpha val="86000"/>
                </a:schemeClr>
              </a:solidFill>
            </a:ln>
            <a:scene3d>
              <a:camera prst="orthographicFront"/>
              <a:lightRig rig="threePt" dir="t"/>
            </a:scene3d>
            <a:sp3d extrusionH="76200" contourW="12700">
              <a:extrusionClr>
                <a:schemeClr val="tx1"/>
              </a:extrusionClr>
              <a:contourClr>
                <a:schemeClr val="tx1"/>
              </a:contourClr>
            </a:sp3d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71" name="Straight Connector 70"/>
            <p:cNvCxnSpPr/>
            <p:nvPr/>
          </p:nvCxnSpPr>
          <p:spPr>
            <a:xfrm rot="10800000">
              <a:off x="8382000" y="2362200"/>
              <a:ext cx="152400" cy="76200"/>
            </a:xfrm>
            <a:prstGeom prst="line">
              <a:avLst/>
            </a:prstGeom>
            <a:ln>
              <a:solidFill>
                <a:schemeClr val="bg1">
                  <a:alpha val="86000"/>
                </a:schemeClr>
              </a:solidFill>
            </a:ln>
            <a:scene3d>
              <a:camera prst="orthographicFront"/>
              <a:lightRig rig="threePt" dir="t"/>
            </a:scene3d>
            <a:sp3d extrusionH="76200" contourW="12700">
              <a:extrusionClr>
                <a:schemeClr val="tx1"/>
              </a:extrusionClr>
              <a:contourClr>
                <a:schemeClr val="tx1"/>
              </a:contourClr>
            </a:sp3d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72" name="Straight Connector 71"/>
            <p:cNvCxnSpPr/>
            <p:nvPr/>
          </p:nvCxnSpPr>
          <p:spPr>
            <a:xfrm rot="10800000">
              <a:off x="8305800" y="2590800"/>
              <a:ext cx="76200" cy="1588"/>
            </a:xfrm>
            <a:prstGeom prst="line">
              <a:avLst/>
            </a:prstGeom>
            <a:ln>
              <a:solidFill>
                <a:schemeClr val="bg1">
                  <a:alpha val="86000"/>
                </a:schemeClr>
              </a:solidFill>
            </a:ln>
            <a:scene3d>
              <a:camera prst="orthographicFront"/>
              <a:lightRig rig="threePt" dir="t"/>
            </a:scene3d>
            <a:sp3d extrusionH="76200" contourW="12700">
              <a:extrusionClr>
                <a:schemeClr val="tx1"/>
              </a:extrusionClr>
              <a:contourClr>
                <a:schemeClr val="tx1"/>
              </a:contourClr>
            </a:sp3d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</p:grpSp>
      <p:pic>
        <p:nvPicPr>
          <p:cNvPr id="21512" name="Picture 8" descr="C:\Documents and Settings\Lan-Cuong\My Documents\My Pictures\Tomau5.bmp"/>
          <p:cNvPicPr>
            <a:picLocks noChangeAspect="1" noChangeArrowheads="1"/>
          </p:cNvPicPr>
          <p:nvPr/>
        </p:nvPicPr>
        <p:blipFill>
          <a:blip r:embed="rId5"/>
          <a:srcRect l="4425" t="9375" r="37792" b="36458"/>
          <a:stretch>
            <a:fillRect/>
          </a:stretch>
        </p:blipFill>
        <p:spPr bwMode="auto">
          <a:xfrm>
            <a:off x="3657600" y="1905000"/>
            <a:ext cx="3048000" cy="2438400"/>
          </a:xfrm>
          <a:prstGeom prst="rect">
            <a:avLst/>
          </a:prstGeom>
          <a:noFill/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</p:pic>
      <p:grpSp>
        <p:nvGrpSpPr>
          <p:cNvPr id="4" name="Group 46"/>
          <p:cNvGrpSpPr>
            <a:grpSpLocks/>
          </p:cNvGrpSpPr>
          <p:nvPr/>
        </p:nvGrpSpPr>
        <p:grpSpPr bwMode="auto">
          <a:xfrm rot="-2201962">
            <a:off x="9193213" y="5472113"/>
            <a:ext cx="250825" cy="355600"/>
            <a:chOff x="8153400" y="2057400"/>
            <a:chExt cx="385762" cy="538163"/>
          </a:xfrm>
        </p:grpSpPr>
        <p:cxnSp>
          <p:nvCxnSpPr>
            <p:cNvPr id="8" name="Straight Connector 7"/>
            <p:cNvCxnSpPr/>
            <p:nvPr/>
          </p:nvCxnSpPr>
          <p:spPr>
            <a:xfrm rot="16200000" flipH="1">
              <a:off x="8253414" y="2152652"/>
              <a:ext cx="380998" cy="190498"/>
            </a:xfrm>
            <a:prstGeom prst="line">
              <a:avLst/>
            </a:prstGeom>
            <a:ln>
              <a:solidFill>
                <a:schemeClr val="bg1">
                  <a:alpha val="86000"/>
                </a:schemeClr>
              </a:solidFill>
            </a:ln>
            <a:scene3d>
              <a:camera prst="orthographicFront"/>
              <a:lightRig rig="threePt" dir="t"/>
            </a:scene3d>
            <a:sp3d extrusionH="76200" contourW="12700">
              <a:extrusionClr>
                <a:schemeClr val="tx1"/>
              </a:extrusionClr>
              <a:contourClr>
                <a:schemeClr val="tx1"/>
              </a:contourClr>
            </a:sp3d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9" name="Straight Connector 8"/>
            <p:cNvCxnSpPr/>
            <p:nvPr/>
          </p:nvCxnSpPr>
          <p:spPr>
            <a:xfrm rot="5400000" flipH="1" flipV="1">
              <a:off x="8058150" y="2152650"/>
              <a:ext cx="381000" cy="190500"/>
            </a:xfrm>
            <a:prstGeom prst="line">
              <a:avLst/>
            </a:prstGeom>
            <a:ln>
              <a:solidFill>
                <a:schemeClr val="bg1">
                  <a:alpha val="86000"/>
                </a:schemeClr>
              </a:solidFill>
            </a:ln>
            <a:scene3d>
              <a:camera prst="orthographicFront"/>
              <a:lightRig rig="threePt" dir="t"/>
            </a:scene3d>
            <a:sp3d extrusionH="76200" contourW="12700">
              <a:extrusionClr>
                <a:schemeClr val="tx1"/>
              </a:extrusionClr>
              <a:contourClr>
                <a:schemeClr val="tx1"/>
              </a:contourClr>
            </a:sp3d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17" name="Straight Connector 16"/>
            <p:cNvCxnSpPr/>
            <p:nvPr/>
          </p:nvCxnSpPr>
          <p:spPr>
            <a:xfrm rot="5400000">
              <a:off x="8187539" y="2480469"/>
              <a:ext cx="228600" cy="1588"/>
            </a:xfrm>
            <a:prstGeom prst="line">
              <a:avLst/>
            </a:prstGeom>
            <a:ln>
              <a:solidFill>
                <a:schemeClr val="bg1">
                  <a:alpha val="86000"/>
                </a:schemeClr>
              </a:solidFill>
            </a:ln>
            <a:scene3d>
              <a:camera prst="orthographicFront"/>
              <a:lightRig rig="threePt" dir="t"/>
            </a:scene3d>
            <a:sp3d extrusionH="76200" contourW="12700">
              <a:extrusionClr>
                <a:schemeClr val="tx1"/>
              </a:extrusionClr>
              <a:contourClr>
                <a:schemeClr val="tx1"/>
              </a:contourClr>
            </a:sp3d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18" name="Straight Connector 17"/>
            <p:cNvCxnSpPr/>
            <p:nvPr/>
          </p:nvCxnSpPr>
          <p:spPr>
            <a:xfrm rot="5400000">
              <a:off x="8267700" y="2475706"/>
              <a:ext cx="228600" cy="1588"/>
            </a:xfrm>
            <a:prstGeom prst="line">
              <a:avLst/>
            </a:prstGeom>
            <a:ln>
              <a:solidFill>
                <a:schemeClr val="bg1">
                  <a:alpha val="86000"/>
                </a:schemeClr>
              </a:solidFill>
            </a:ln>
            <a:scene3d>
              <a:camera prst="orthographicFront"/>
              <a:lightRig rig="threePt" dir="t"/>
            </a:scene3d>
            <a:sp3d extrusionH="76200" contourW="12700">
              <a:extrusionClr>
                <a:schemeClr val="tx1"/>
              </a:extrusionClr>
              <a:contourClr>
                <a:schemeClr val="tx1"/>
              </a:contourClr>
            </a:sp3d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20" name="Straight Connector 19"/>
            <p:cNvCxnSpPr/>
            <p:nvPr/>
          </p:nvCxnSpPr>
          <p:spPr>
            <a:xfrm flipV="1">
              <a:off x="8153400" y="2362200"/>
              <a:ext cx="152400" cy="76200"/>
            </a:xfrm>
            <a:prstGeom prst="line">
              <a:avLst/>
            </a:prstGeom>
            <a:ln>
              <a:solidFill>
                <a:schemeClr val="bg1">
                  <a:alpha val="86000"/>
                </a:schemeClr>
              </a:solidFill>
            </a:ln>
            <a:scene3d>
              <a:camera prst="orthographicFront"/>
              <a:lightRig rig="threePt" dir="t"/>
            </a:scene3d>
            <a:sp3d extrusionH="76200" contourW="12700">
              <a:extrusionClr>
                <a:schemeClr val="tx1"/>
              </a:extrusionClr>
              <a:contourClr>
                <a:schemeClr val="tx1"/>
              </a:contourClr>
            </a:sp3d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22" name="Straight Connector 21"/>
            <p:cNvCxnSpPr/>
            <p:nvPr/>
          </p:nvCxnSpPr>
          <p:spPr>
            <a:xfrm rot="10800000">
              <a:off x="8382000" y="2362200"/>
              <a:ext cx="152400" cy="76200"/>
            </a:xfrm>
            <a:prstGeom prst="line">
              <a:avLst/>
            </a:prstGeom>
            <a:ln>
              <a:solidFill>
                <a:schemeClr val="bg1">
                  <a:alpha val="86000"/>
                </a:schemeClr>
              </a:solidFill>
            </a:ln>
            <a:scene3d>
              <a:camera prst="orthographicFront"/>
              <a:lightRig rig="threePt" dir="t"/>
            </a:scene3d>
            <a:sp3d extrusionH="76200" contourW="12700">
              <a:extrusionClr>
                <a:schemeClr val="tx1"/>
              </a:extrusionClr>
              <a:contourClr>
                <a:schemeClr val="tx1"/>
              </a:contourClr>
            </a:sp3d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24" name="Straight Connector 23"/>
            <p:cNvCxnSpPr/>
            <p:nvPr/>
          </p:nvCxnSpPr>
          <p:spPr>
            <a:xfrm rot="10800000">
              <a:off x="8305800" y="2590800"/>
              <a:ext cx="76200" cy="1588"/>
            </a:xfrm>
            <a:prstGeom prst="line">
              <a:avLst/>
            </a:prstGeom>
            <a:ln>
              <a:solidFill>
                <a:schemeClr val="bg1">
                  <a:alpha val="86000"/>
                </a:schemeClr>
              </a:solidFill>
            </a:ln>
            <a:scene3d>
              <a:camera prst="orthographicFront"/>
              <a:lightRig rig="threePt" dir="t"/>
            </a:scene3d>
            <a:sp3d extrusionH="76200" contourW="12700">
              <a:extrusionClr>
                <a:schemeClr val="tx1"/>
              </a:extrusionClr>
              <a:contourClr>
                <a:schemeClr val="tx1"/>
              </a:contourClr>
            </a:sp3d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</p:grpSp>
      <p:sp>
        <p:nvSpPr>
          <p:cNvPr id="78" name="Flowchart: Process 77"/>
          <p:cNvSpPr/>
          <p:nvPr/>
        </p:nvSpPr>
        <p:spPr>
          <a:xfrm>
            <a:off x="3657600" y="1905000"/>
            <a:ext cx="228600" cy="228600"/>
          </a:xfrm>
          <a:prstGeom prst="flowChartProcess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>
              <a:latin typeface="Arial"/>
            </a:endParaRPr>
          </a:p>
        </p:txBody>
      </p:sp>
      <p:pic>
        <p:nvPicPr>
          <p:cNvPr id="84" name="Picture 28" descr="28644"/>
          <p:cNvPicPr>
            <a:picLocks noChangeAspect="1" noChangeArrowheads="1" noCrop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7391400" y="2971800"/>
            <a:ext cx="1524000" cy="1524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85" name="Cloud Callout 84"/>
          <p:cNvSpPr/>
          <p:nvPr/>
        </p:nvSpPr>
        <p:spPr>
          <a:xfrm>
            <a:off x="6400800" y="1219200"/>
            <a:ext cx="2743200" cy="1066800"/>
          </a:xfrm>
          <a:prstGeom prst="cloudCallout">
            <a:avLst>
              <a:gd name="adj1" fmla="val 9787"/>
              <a:gd name="adj2" fmla="val 122093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>
                <a:latin typeface="Arial"/>
                <a:cs typeface="Arial" pitchFamily="34" charset="0"/>
              </a:rPr>
              <a:t>Nháy hoặc kéo thả chuột trên phần cần tẩy</a:t>
            </a:r>
          </a:p>
        </p:txBody>
      </p:sp>
      <p:sp>
        <p:nvSpPr>
          <p:cNvPr id="81" name="Flowchart: Process 80"/>
          <p:cNvSpPr/>
          <p:nvPr/>
        </p:nvSpPr>
        <p:spPr>
          <a:xfrm>
            <a:off x="3886200" y="1905000"/>
            <a:ext cx="228600" cy="228600"/>
          </a:xfrm>
          <a:prstGeom prst="flowChartProcess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>
              <a:latin typeface="Arial"/>
            </a:endParaRPr>
          </a:p>
        </p:txBody>
      </p:sp>
      <p:sp>
        <p:nvSpPr>
          <p:cNvPr id="74" name="Flowchart: Process 73"/>
          <p:cNvSpPr/>
          <p:nvPr/>
        </p:nvSpPr>
        <p:spPr>
          <a:xfrm>
            <a:off x="3667125" y="1876425"/>
            <a:ext cx="276225" cy="276225"/>
          </a:xfrm>
          <a:prstGeom prst="flowChartProcess">
            <a:avLst/>
          </a:prstGeom>
          <a:solidFill>
            <a:schemeClr val="tx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>
              <a:latin typeface="Arial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77778E-6 -2.59259E-6 L -0.6691 -0.46828 " pathEditMode="fixed" rAng="0" ptsTypes="AA">
                                      <p:cBhvr>
                                        <p:cTn id="6" dur="3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335" y="-234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215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215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 nodeType="clickPar">
                      <p:stCondLst>
                        <p:cond delay="indefinite"/>
                      </p:stCondLst>
                      <p:childTnLst>
                        <p:par>
                          <p:cTn id="2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3" presetID="3" presetClass="exit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24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6" presetID="3" presetClass="exit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27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3" presetClass="exit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30" dur="500"/>
                                        <p:tgtEl>
                                          <p:spTgt spid="2151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15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2" presetID="3" presetClass="exit" presetSubtype="1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33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 nodeType="clickPar">
                      <p:stCondLst>
                        <p:cond delay="indefinite"/>
                      </p:stCondLst>
                      <p:childTnLst>
                        <p:par>
                          <p:cTn id="3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7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5.55556E-7 -4.07407E-6 L -0.6559 -0.29838 " pathEditMode="fixed" rAng="0" ptsTypes="AA">
                                      <p:cBhvr>
                                        <p:cTn id="38" dur="3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328" y="-149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 nodeType="clickPar">
                      <p:stCondLst>
                        <p:cond delay="indefinite"/>
                      </p:stCondLst>
                      <p:childTnLst>
                        <p:par>
                          <p:cTn id="4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7" dur="50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8" dur="50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 nodeType="clickPar">
                      <p:stCondLst>
                        <p:cond delay="indefinite"/>
                      </p:stCondLst>
                      <p:childTnLst>
                        <p:par>
                          <p:cTn id="5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1" presetID="2" presetClass="exit" presetSubtype="4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52" dur="500"/>
                                        <p:tgtEl>
                                          <p:spTgt spid="6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3" dur="500"/>
                                        <p:tgtEl>
                                          <p:spTgt spid="6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5" presetID="2" presetClass="exit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56" dur="500"/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7" dur="500"/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9" presetID="2" presetClass="exit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60" dur="500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1" dur="500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 nodeType="clickPar">
                      <p:stCondLst>
                        <p:cond delay="indefinite"/>
                      </p:stCondLst>
                      <p:childTnLst>
                        <p:par>
                          <p:cTn id="6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65" presetID="63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-4.44444E-6 L 0.05417 -4.44444E-6 " pathEditMode="relative" rAng="0" ptsTypes="AA">
                                      <p:cBhvr>
                                        <p:cTn id="66" dur="2000" fill="hold"/>
                                        <p:tgtEl>
                                          <p:spTgt spid="7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7" y="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7" fill="hold" nodeType="clickPar">
                      <p:stCondLst>
                        <p:cond delay="indefinite"/>
                      </p:stCondLst>
                      <p:childTnLst>
                        <p:par>
                          <p:cTn id="6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6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1" dur="500" fill="hold"/>
                                        <p:tgtEl>
                                          <p:spTgt spid="8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2" dur="500" fill="hold"/>
                                        <p:tgtEl>
                                          <p:spTgt spid="8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5" dur="500" fill="hold"/>
                                        <p:tgtEl>
                                          <p:spTgt spid="8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6" dur="500" fill="hold"/>
                                        <p:tgtEl>
                                          <p:spTgt spid="8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7" fill="hold" nodeType="clickPar">
                      <p:stCondLst>
                        <p:cond delay="indefinite"/>
                      </p:stCondLst>
                      <p:childTnLst>
                        <p:par>
                          <p:cTn id="7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79" presetID="2" presetClass="exit" presetSubtype="4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80" dur="500"/>
                                        <p:tgtEl>
                                          <p:spTgt spid="8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1" dur="500"/>
                                        <p:tgtEl>
                                          <p:spTgt spid="8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3" presetID="2" presetClass="exit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84" dur="500"/>
                                        <p:tgtEl>
                                          <p:spTgt spid="8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5" dur="500"/>
                                        <p:tgtEl>
                                          <p:spTgt spid="8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3" grpId="0" animBg="1"/>
      <p:bldP spid="53" grpId="1" animBg="1"/>
      <p:bldP spid="64" grpId="0" animBg="1"/>
      <p:bldP spid="64" grpId="1" animBg="1"/>
      <p:bldP spid="85" grpId="0" animBg="1"/>
      <p:bldP spid="85" grpId="1" animBg="1"/>
      <p:bldP spid="74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Title 1"/>
          <p:cNvSpPr>
            <a:spLocks noGrp="1"/>
          </p:cNvSpPr>
          <p:nvPr>
            <p:ph type="title"/>
          </p:nvPr>
        </p:nvSpPr>
        <p:spPr bwMode="auto">
          <a:xfrm>
            <a:off x="990600" y="46038"/>
            <a:ext cx="7467600" cy="715962"/>
          </a:xfrm>
        </p:spPr>
        <p:txBody>
          <a:bodyPr wrap="square" lIns="91440" tIns="45720" rIns="91440" bIns="45720" numCol="1" anchorCtr="0" compatLnSpc="1">
            <a:prstTxWarp prst="textNoShape">
              <a:avLst/>
            </a:prstTxWarp>
          </a:bodyPr>
          <a:lstStyle/>
          <a:p>
            <a:pPr eaLnBrk="1" hangingPunct="1"/>
            <a:r>
              <a:rPr lang="en-US" sz="3600" b="1" cap="none" smtClean="0">
                <a:solidFill>
                  <a:schemeClr val="accent1"/>
                </a:solidFill>
                <a:latin typeface="Arial" charset="0"/>
                <a:cs typeface="Arial" charset="0"/>
              </a:rPr>
              <a:t>2. Ch</a:t>
            </a:r>
            <a:r>
              <a:rPr lang="en-US" sz="3600" b="1" cap="none" smtClean="0">
                <a:solidFill>
                  <a:schemeClr val="accent1"/>
                </a:solidFill>
                <a:latin typeface="Arial" charset="0"/>
              </a:rPr>
              <a:t>ọn một phần hình vẽ</a:t>
            </a:r>
          </a:p>
        </p:txBody>
      </p:sp>
      <p:grpSp>
        <p:nvGrpSpPr>
          <p:cNvPr id="29699" name="Group 5"/>
          <p:cNvGrpSpPr>
            <a:grpSpLocks/>
          </p:cNvGrpSpPr>
          <p:nvPr/>
        </p:nvGrpSpPr>
        <p:grpSpPr bwMode="auto">
          <a:xfrm>
            <a:off x="1752600" y="2209800"/>
            <a:ext cx="4648200" cy="3810000"/>
            <a:chOff x="5181600" y="762000"/>
            <a:chExt cx="5410200" cy="4800600"/>
          </a:xfrm>
        </p:grpSpPr>
        <p:pic>
          <p:nvPicPr>
            <p:cNvPr id="29719" name="Picture 2"/>
            <p:cNvPicPr>
              <a:picLocks noChangeAspect="1" noChangeArrowheads="1"/>
            </p:cNvPicPr>
            <p:nvPr/>
          </p:nvPicPr>
          <p:blipFill>
            <a:blip r:embed="rId2"/>
            <a:srcRect l="22365" t="3999" r="24164" b="14000"/>
            <a:stretch>
              <a:fillRect/>
            </a:stretch>
          </p:blipFill>
          <p:spPr bwMode="auto">
            <a:xfrm>
              <a:off x="5181600" y="762000"/>
              <a:ext cx="5410200" cy="48006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4" name="Picture 8" descr="C:\Documents and Settings\Lan-Cuong\My Documents\My Pictures\Tomau5.bmp"/>
            <p:cNvPicPr>
              <a:picLocks noChangeAspect="1" noChangeArrowheads="1"/>
            </p:cNvPicPr>
            <p:nvPr/>
          </p:nvPicPr>
          <p:blipFill>
            <a:blip r:embed="rId3"/>
            <a:srcRect l="4425" t="9375" r="37792" b="36458"/>
            <a:stretch>
              <a:fillRect/>
            </a:stretch>
          </p:blipFill>
          <p:spPr bwMode="auto">
            <a:xfrm>
              <a:off x="5715000" y="1219200"/>
              <a:ext cx="4876800" cy="3581400"/>
            </a:xfrm>
            <a:prstGeom prst="rect">
              <a:avLst/>
            </a:prstGeom>
            <a:noFill/>
            <a:ln>
              <a:noFill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</p:pic>
      </p:grpSp>
      <p:pic>
        <p:nvPicPr>
          <p:cNvPr id="7" name="Picture 29" descr="17208"/>
          <p:cNvPicPr>
            <a:picLocks noChangeAspect="1" noChangeArrowheads="1" noCrop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6705600" y="3810000"/>
            <a:ext cx="2057400" cy="2362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8" name="Cloud Callout 7"/>
          <p:cNvSpPr/>
          <p:nvPr/>
        </p:nvSpPr>
        <p:spPr>
          <a:xfrm>
            <a:off x="6172200" y="1905000"/>
            <a:ext cx="2743200" cy="1066800"/>
          </a:xfrm>
          <a:prstGeom prst="cloudCallout">
            <a:avLst>
              <a:gd name="adj1" fmla="val 14402"/>
              <a:gd name="adj2" fmla="val 155060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sz="2000">
                <a:latin typeface="Arial"/>
                <a:cs typeface="Arial" pitchFamily="34" charset="0"/>
              </a:rPr>
              <a:t>Chọn công cụ  </a:t>
            </a:r>
          </a:p>
        </p:txBody>
      </p:sp>
      <p:pic>
        <p:nvPicPr>
          <p:cNvPr id="22531" name="Picture 3"/>
          <p:cNvPicPr>
            <a:picLocks noChangeAspect="1" noChangeArrowheads="1"/>
          </p:cNvPicPr>
          <p:nvPr/>
        </p:nvPicPr>
        <p:blipFill>
          <a:blip r:embed="rId5"/>
          <a:srcRect l="1875" t="7001" r="95625" b="89999"/>
          <a:stretch>
            <a:fillRect/>
          </a:stretch>
        </p:blipFill>
        <p:spPr bwMode="auto">
          <a:xfrm>
            <a:off x="8229600" y="2335213"/>
            <a:ext cx="304800" cy="228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pSp>
        <p:nvGrpSpPr>
          <p:cNvPr id="3" name="Group 9"/>
          <p:cNvGrpSpPr>
            <a:grpSpLocks/>
          </p:cNvGrpSpPr>
          <p:nvPr/>
        </p:nvGrpSpPr>
        <p:grpSpPr bwMode="auto">
          <a:xfrm rot="-2201962">
            <a:off x="9345613" y="6318250"/>
            <a:ext cx="177800" cy="319088"/>
            <a:chOff x="8153400" y="2057400"/>
            <a:chExt cx="385762" cy="538163"/>
          </a:xfrm>
        </p:grpSpPr>
        <p:cxnSp>
          <p:nvCxnSpPr>
            <p:cNvPr id="11" name="Straight Connector 10"/>
            <p:cNvCxnSpPr/>
            <p:nvPr/>
          </p:nvCxnSpPr>
          <p:spPr>
            <a:xfrm rot="16200000" flipH="1">
              <a:off x="8253414" y="2152652"/>
              <a:ext cx="380998" cy="190498"/>
            </a:xfrm>
            <a:prstGeom prst="line">
              <a:avLst/>
            </a:prstGeom>
            <a:ln>
              <a:solidFill>
                <a:schemeClr val="bg1">
                  <a:alpha val="86000"/>
                </a:schemeClr>
              </a:solidFill>
            </a:ln>
            <a:scene3d>
              <a:camera prst="orthographicFront"/>
              <a:lightRig rig="threePt" dir="t"/>
            </a:scene3d>
            <a:sp3d extrusionH="76200" contourW="12700">
              <a:extrusionClr>
                <a:schemeClr val="tx1"/>
              </a:extrusionClr>
              <a:contourClr>
                <a:schemeClr val="tx1"/>
              </a:contourClr>
            </a:sp3d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12" name="Straight Connector 11"/>
            <p:cNvCxnSpPr/>
            <p:nvPr/>
          </p:nvCxnSpPr>
          <p:spPr>
            <a:xfrm rot="5400000" flipH="1" flipV="1">
              <a:off x="8058150" y="2152650"/>
              <a:ext cx="381000" cy="190500"/>
            </a:xfrm>
            <a:prstGeom prst="line">
              <a:avLst/>
            </a:prstGeom>
            <a:ln>
              <a:solidFill>
                <a:schemeClr val="bg1">
                  <a:alpha val="86000"/>
                </a:schemeClr>
              </a:solidFill>
            </a:ln>
            <a:scene3d>
              <a:camera prst="orthographicFront"/>
              <a:lightRig rig="threePt" dir="t"/>
            </a:scene3d>
            <a:sp3d extrusionH="76200" contourW="12700">
              <a:extrusionClr>
                <a:schemeClr val="tx1"/>
              </a:extrusionClr>
              <a:contourClr>
                <a:schemeClr val="tx1"/>
              </a:contourClr>
            </a:sp3d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13" name="Straight Connector 12"/>
            <p:cNvCxnSpPr/>
            <p:nvPr/>
          </p:nvCxnSpPr>
          <p:spPr>
            <a:xfrm rot="5400000">
              <a:off x="8187539" y="2480469"/>
              <a:ext cx="228600" cy="1588"/>
            </a:xfrm>
            <a:prstGeom prst="line">
              <a:avLst/>
            </a:prstGeom>
            <a:ln>
              <a:solidFill>
                <a:schemeClr val="bg1">
                  <a:alpha val="86000"/>
                </a:schemeClr>
              </a:solidFill>
            </a:ln>
            <a:scene3d>
              <a:camera prst="orthographicFront"/>
              <a:lightRig rig="threePt" dir="t"/>
            </a:scene3d>
            <a:sp3d extrusionH="76200" contourW="12700">
              <a:extrusionClr>
                <a:schemeClr val="tx1"/>
              </a:extrusionClr>
              <a:contourClr>
                <a:schemeClr val="tx1"/>
              </a:contourClr>
            </a:sp3d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14" name="Straight Connector 13"/>
            <p:cNvCxnSpPr/>
            <p:nvPr/>
          </p:nvCxnSpPr>
          <p:spPr>
            <a:xfrm rot="5400000">
              <a:off x="8267700" y="2475706"/>
              <a:ext cx="228600" cy="1588"/>
            </a:xfrm>
            <a:prstGeom prst="line">
              <a:avLst/>
            </a:prstGeom>
            <a:ln>
              <a:solidFill>
                <a:schemeClr val="bg1">
                  <a:alpha val="86000"/>
                </a:schemeClr>
              </a:solidFill>
            </a:ln>
            <a:scene3d>
              <a:camera prst="orthographicFront"/>
              <a:lightRig rig="threePt" dir="t"/>
            </a:scene3d>
            <a:sp3d extrusionH="76200" contourW="12700">
              <a:extrusionClr>
                <a:schemeClr val="tx1"/>
              </a:extrusionClr>
              <a:contourClr>
                <a:schemeClr val="tx1"/>
              </a:contourClr>
            </a:sp3d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15" name="Straight Connector 14"/>
            <p:cNvCxnSpPr/>
            <p:nvPr/>
          </p:nvCxnSpPr>
          <p:spPr>
            <a:xfrm flipV="1">
              <a:off x="8153400" y="2362200"/>
              <a:ext cx="152400" cy="76200"/>
            </a:xfrm>
            <a:prstGeom prst="line">
              <a:avLst/>
            </a:prstGeom>
            <a:ln>
              <a:solidFill>
                <a:schemeClr val="bg1">
                  <a:alpha val="86000"/>
                </a:schemeClr>
              </a:solidFill>
            </a:ln>
            <a:scene3d>
              <a:camera prst="orthographicFront"/>
              <a:lightRig rig="threePt" dir="t"/>
            </a:scene3d>
            <a:sp3d extrusionH="76200" contourW="12700">
              <a:extrusionClr>
                <a:schemeClr val="tx1"/>
              </a:extrusionClr>
              <a:contourClr>
                <a:schemeClr val="tx1"/>
              </a:contourClr>
            </a:sp3d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16" name="Straight Connector 15"/>
            <p:cNvCxnSpPr/>
            <p:nvPr/>
          </p:nvCxnSpPr>
          <p:spPr>
            <a:xfrm rot="10800000">
              <a:off x="8382000" y="2362200"/>
              <a:ext cx="152400" cy="76200"/>
            </a:xfrm>
            <a:prstGeom prst="line">
              <a:avLst/>
            </a:prstGeom>
            <a:ln>
              <a:solidFill>
                <a:schemeClr val="bg1">
                  <a:alpha val="86000"/>
                </a:schemeClr>
              </a:solidFill>
            </a:ln>
            <a:scene3d>
              <a:camera prst="orthographicFront"/>
              <a:lightRig rig="threePt" dir="t"/>
            </a:scene3d>
            <a:sp3d extrusionH="76200" contourW="12700">
              <a:extrusionClr>
                <a:schemeClr val="tx1"/>
              </a:extrusionClr>
              <a:contourClr>
                <a:schemeClr val="tx1"/>
              </a:contourClr>
            </a:sp3d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17" name="Straight Connector 16"/>
            <p:cNvCxnSpPr/>
            <p:nvPr/>
          </p:nvCxnSpPr>
          <p:spPr>
            <a:xfrm rot="10800000">
              <a:off x="8305800" y="2590800"/>
              <a:ext cx="76200" cy="1588"/>
            </a:xfrm>
            <a:prstGeom prst="line">
              <a:avLst/>
            </a:prstGeom>
            <a:ln>
              <a:solidFill>
                <a:schemeClr val="bg1">
                  <a:alpha val="86000"/>
                </a:schemeClr>
              </a:solidFill>
            </a:ln>
            <a:scene3d>
              <a:camera prst="orthographicFront"/>
              <a:lightRig rig="threePt" dir="t"/>
            </a:scene3d>
            <a:sp3d extrusionH="76200" contourW="12700">
              <a:extrusionClr>
                <a:schemeClr val="tx1"/>
              </a:extrusionClr>
              <a:contourClr>
                <a:schemeClr val="tx1"/>
              </a:contourClr>
            </a:sp3d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</p:grpSp>
      <p:sp>
        <p:nvSpPr>
          <p:cNvPr id="18" name="Flowchart: Process 17"/>
          <p:cNvSpPr/>
          <p:nvPr/>
        </p:nvSpPr>
        <p:spPr>
          <a:xfrm>
            <a:off x="2286000" y="3657600"/>
            <a:ext cx="1219200" cy="1828800"/>
          </a:xfrm>
          <a:prstGeom prst="flowChartProcess">
            <a:avLst/>
          </a:prstGeom>
          <a:noFill/>
          <a:ln>
            <a:solidFill>
              <a:schemeClr val="bg1"/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>
              <a:latin typeface="Arial"/>
            </a:endParaRPr>
          </a:p>
        </p:txBody>
      </p:sp>
      <p:pic>
        <p:nvPicPr>
          <p:cNvPr id="19" name="Picture 29" descr="17208"/>
          <p:cNvPicPr>
            <a:picLocks noChangeAspect="1" noChangeArrowheads="1" noCrop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0" y="4343400"/>
            <a:ext cx="1752600" cy="2514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0" name="Cloud Callout 19"/>
          <p:cNvSpPr/>
          <p:nvPr/>
        </p:nvSpPr>
        <p:spPr>
          <a:xfrm>
            <a:off x="0" y="1600200"/>
            <a:ext cx="5029200" cy="1828800"/>
          </a:xfrm>
          <a:prstGeom prst="cloudCallout">
            <a:avLst>
              <a:gd name="adj1" fmla="val -33496"/>
              <a:gd name="adj2" fmla="val 59879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sz="2400">
                <a:latin typeface="Arial"/>
                <a:cs typeface="Arial" pitchFamily="34" charset="0"/>
              </a:rPr>
              <a:t>Kéo thả chuột từ một góc của vùng cần chọn </a:t>
            </a:r>
            <a:r>
              <a:rPr lang="vi-VN" sz="2400">
                <a:latin typeface="Arial"/>
                <a:cs typeface="Arial" pitchFamily="34" charset="0"/>
              </a:rPr>
              <a:t>đ</a:t>
            </a:r>
            <a:r>
              <a:rPr lang="en-US" sz="2400">
                <a:latin typeface="Arial"/>
                <a:cs typeface="Arial" pitchFamily="34" charset="0"/>
              </a:rPr>
              <a:t>ến góc </a:t>
            </a:r>
            <a:r>
              <a:rPr lang="vi-VN" sz="2400">
                <a:latin typeface="Arial"/>
                <a:cs typeface="Arial" pitchFamily="34" charset="0"/>
              </a:rPr>
              <a:t>đ</a:t>
            </a:r>
            <a:r>
              <a:rPr lang="en-US" sz="2400">
                <a:latin typeface="Arial"/>
                <a:cs typeface="Arial" pitchFamily="34" charset="0"/>
              </a:rPr>
              <a:t>ối diện của vùng </a:t>
            </a:r>
            <a:r>
              <a:rPr lang="vi-VN" sz="2400">
                <a:latin typeface="Arial"/>
                <a:cs typeface="Arial" pitchFamily="34" charset="0"/>
              </a:rPr>
              <a:t>đ</a:t>
            </a:r>
            <a:r>
              <a:rPr lang="en-US" sz="2400">
                <a:latin typeface="Arial"/>
                <a:cs typeface="Arial" pitchFamily="34" charset="0"/>
              </a:rPr>
              <a:t>ó</a:t>
            </a:r>
          </a:p>
        </p:txBody>
      </p:sp>
      <p:sp>
        <p:nvSpPr>
          <p:cNvPr id="29707" name="TextBox 20"/>
          <p:cNvSpPr txBox="1">
            <a:spLocks noChangeArrowheads="1"/>
          </p:cNvSpPr>
          <p:nvPr/>
        </p:nvSpPr>
        <p:spPr bwMode="auto">
          <a:xfrm>
            <a:off x="2895600" y="762000"/>
            <a:ext cx="3352800" cy="519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sz="2800"/>
              <a:t>a. Công cụ </a:t>
            </a:r>
            <a:r>
              <a:rPr lang="en-US" sz="2800" b="1" i="1"/>
              <a:t>chọn </a:t>
            </a:r>
          </a:p>
        </p:txBody>
      </p:sp>
      <p:grpSp>
        <p:nvGrpSpPr>
          <p:cNvPr id="5" name="Group 35"/>
          <p:cNvGrpSpPr>
            <a:grpSpLocks/>
          </p:cNvGrpSpPr>
          <p:nvPr/>
        </p:nvGrpSpPr>
        <p:grpSpPr bwMode="auto">
          <a:xfrm>
            <a:off x="2174875" y="3532188"/>
            <a:ext cx="228600" cy="228600"/>
            <a:chOff x="4876800" y="6436056"/>
            <a:chExt cx="228600" cy="228600"/>
          </a:xfrm>
        </p:grpSpPr>
        <p:cxnSp>
          <p:nvCxnSpPr>
            <p:cNvPr id="24" name="Straight Connector 23"/>
            <p:cNvCxnSpPr/>
            <p:nvPr/>
          </p:nvCxnSpPr>
          <p:spPr>
            <a:xfrm>
              <a:off x="4876800" y="6553531"/>
              <a:ext cx="228600" cy="1587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3" name="Straight Connector 32"/>
            <p:cNvCxnSpPr/>
            <p:nvPr/>
          </p:nvCxnSpPr>
          <p:spPr>
            <a:xfrm rot="5400000">
              <a:off x="4866482" y="6549562"/>
              <a:ext cx="228600" cy="1587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pic>
        <p:nvPicPr>
          <p:cNvPr id="29709" name="Picture 2"/>
          <p:cNvPicPr>
            <a:picLocks noChangeAspect="1" noChangeArrowheads="1"/>
          </p:cNvPicPr>
          <p:nvPr/>
        </p:nvPicPr>
        <p:blipFill>
          <a:blip r:embed="rId6"/>
          <a:srcRect l="1875" t="7001" r="95625" b="89999"/>
          <a:stretch>
            <a:fillRect/>
          </a:stretch>
        </p:blipFill>
        <p:spPr bwMode="auto">
          <a:xfrm>
            <a:off x="5486400" y="914400"/>
            <a:ext cx="304800" cy="228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099 0.0111 L -0.78854 -0.53284 " pathEditMode="relative" rAng="0" ptsTypes="AA">
                                      <p:cBhvr>
                                        <p:cTn id="6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399" y="-272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1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4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4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7" dur="500"/>
                                        <p:tgtEl>
                                          <p:spTgt spid="225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5" presetClass="exit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checkerboard(across)">
                                      <p:cBhvr>
                                        <p:cTn id="21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5" presetClass="exit" presetSubtype="1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checkerboard(across)">
                                      <p:cBhvr>
                                        <p:cTn id="24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6" presetID="5" presetClass="exit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checkerboard(across)">
                                      <p:cBhvr>
                                        <p:cTn id="27" dur="500"/>
                                        <p:tgtEl>
                                          <p:spTgt spid="2253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25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5" presetClass="exit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checkerboard(across)">
                                      <p:cBhvr>
                                        <p:cTn id="30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 nodeType="clickPar">
                      <p:stCondLst>
                        <p:cond delay="indefinite"/>
                      </p:stCondLst>
                      <p:childTnLst>
                        <p:par>
                          <p:cTn id="3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4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 nodeType="clickPar">
                      <p:stCondLst>
                        <p:cond delay="indefinite"/>
                      </p:stCondLst>
                      <p:childTnLst>
                        <p:par>
                          <p:cTn id="3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8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77778E-6 1.12858E-6 L 0.13333 0.26642 " pathEditMode="relative" ptsTypes="AA">
                                      <p:cBhvr>
                                        <p:cTn id="39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 nodeType="clickPar">
                      <p:stCondLst>
                        <p:cond delay="indefinite"/>
                      </p:stCondLst>
                      <p:childTnLst>
                        <p:par>
                          <p:cTn id="4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2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44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 nodeType="clickPar">
                      <p:stCondLst>
                        <p:cond delay="indefinite"/>
                      </p:stCondLst>
                      <p:childTnLst>
                        <p:par>
                          <p:cTn id="4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1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3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4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 nodeType="clickPar">
                      <p:stCondLst>
                        <p:cond delay="indefinite"/>
                      </p:stCondLst>
                      <p:childTnLst>
                        <p:par>
                          <p:cTn id="5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7" presetID="2" presetClass="exit" presetSubtype="4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58" dur="500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9" dur="500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1" presetID="2" presetClass="exit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62" dur="500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3" dur="500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8" grpId="1" animBg="1"/>
      <p:bldP spid="18" grpId="0" animBg="1"/>
      <p:bldP spid="20" grpId="0" animBg="1"/>
      <p:bldP spid="20" grpId="1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TextBox 2"/>
          <p:cNvSpPr txBox="1">
            <a:spLocks noChangeArrowheads="1"/>
          </p:cNvSpPr>
          <p:nvPr/>
        </p:nvSpPr>
        <p:spPr bwMode="auto">
          <a:xfrm>
            <a:off x="914400" y="304800"/>
            <a:ext cx="7543800" cy="646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en-US" sz="3600"/>
              <a:t>b. Công cụ </a:t>
            </a:r>
            <a:r>
              <a:rPr lang="en-US" sz="3600" b="1" i="1"/>
              <a:t>Chọn tự do </a:t>
            </a:r>
            <a:endParaRPr lang="en-US" sz="3600"/>
          </a:p>
        </p:txBody>
      </p:sp>
      <p:pic>
        <p:nvPicPr>
          <p:cNvPr id="30723" name="Picture 2"/>
          <p:cNvPicPr>
            <a:picLocks noChangeAspect="1" noChangeArrowheads="1"/>
          </p:cNvPicPr>
          <p:nvPr/>
        </p:nvPicPr>
        <p:blipFill>
          <a:blip r:embed="rId2"/>
          <a:srcRect t="7001" r="97501" b="89999"/>
          <a:stretch>
            <a:fillRect/>
          </a:stretch>
        </p:blipFill>
        <p:spPr bwMode="auto">
          <a:xfrm>
            <a:off x="6858000" y="533400"/>
            <a:ext cx="304800" cy="228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pSp>
        <p:nvGrpSpPr>
          <p:cNvPr id="30724" name="Group 5"/>
          <p:cNvGrpSpPr>
            <a:grpSpLocks/>
          </p:cNvGrpSpPr>
          <p:nvPr/>
        </p:nvGrpSpPr>
        <p:grpSpPr bwMode="auto">
          <a:xfrm>
            <a:off x="1752600" y="2209800"/>
            <a:ext cx="4648200" cy="3810000"/>
            <a:chOff x="5181600" y="762000"/>
            <a:chExt cx="5410200" cy="4800600"/>
          </a:xfrm>
        </p:grpSpPr>
        <p:pic>
          <p:nvPicPr>
            <p:cNvPr id="30742" name="Picture 2"/>
            <p:cNvPicPr>
              <a:picLocks noChangeAspect="1" noChangeArrowheads="1"/>
            </p:cNvPicPr>
            <p:nvPr/>
          </p:nvPicPr>
          <p:blipFill>
            <a:blip r:embed="rId3"/>
            <a:srcRect l="22365" t="3999" r="24164" b="14000"/>
            <a:stretch>
              <a:fillRect/>
            </a:stretch>
          </p:blipFill>
          <p:spPr bwMode="auto">
            <a:xfrm>
              <a:off x="5181600" y="762000"/>
              <a:ext cx="5410200" cy="48006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8" name="Picture 8" descr="C:\Documents and Settings\Lan-Cuong\My Documents\My Pictures\Tomau5.bmp"/>
            <p:cNvPicPr>
              <a:picLocks noChangeAspect="1" noChangeArrowheads="1"/>
            </p:cNvPicPr>
            <p:nvPr/>
          </p:nvPicPr>
          <p:blipFill>
            <a:blip r:embed="rId4"/>
            <a:srcRect l="4425" t="9375" r="37792" b="36458"/>
            <a:stretch>
              <a:fillRect/>
            </a:stretch>
          </p:blipFill>
          <p:spPr bwMode="auto">
            <a:xfrm>
              <a:off x="5715000" y="1219200"/>
              <a:ext cx="4876800" cy="3581400"/>
            </a:xfrm>
            <a:prstGeom prst="rect">
              <a:avLst/>
            </a:prstGeom>
            <a:noFill/>
            <a:ln>
              <a:noFill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</p:pic>
      </p:grpSp>
      <p:grpSp>
        <p:nvGrpSpPr>
          <p:cNvPr id="3" name="Group 9"/>
          <p:cNvGrpSpPr>
            <a:grpSpLocks/>
          </p:cNvGrpSpPr>
          <p:nvPr/>
        </p:nvGrpSpPr>
        <p:grpSpPr bwMode="auto">
          <a:xfrm rot="-2201962">
            <a:off x="9528175" y="6577013"/>
            <a:ext cx="176213" cy="288925"/>
            <a:chOff x="8153400" y="2057400"/>
            <a:chExt cx="385762" cy="538163"/>
          </a:xfrm>
        </p:grpSpPr>
        <p:cxnSp>
          <p:nvCxnSpPr>
            <p:cNvPr id="13" name="Straight Connector 12"/>
            <p:cNvCxnSpPr/>
            <p:nvPr/>
          </p:nvCxnSpPr>
          <p:spPr>
            <a:xfrm rot="16200000" flipH="1">
              <a:off x="8253414" y="2152652"/>
              <a:ext cx="380998" cy="190498"/>
            </a:xfrm>
            <a:prstGeom prst="line">
              <a:avLst/>
            </a:prstGeom>
            <a:ln>
              <a:solidFill>
                <a:schemeClr val="bg1">
                  <a:alpha val="86000"/>
                </a:schemeClr>
              </a:solidFill>
            </a:ln>
            <a:scene3d>
              <a:camera prst="orthographicFront"/>
              <a:lightRig rig="threePt" dir="t"/>
            </a:scene3d>
            <a:sp3d extrusionH="76200" contourW="12700">
              <a:extrusionClr>
                <a:schemeClr val="tx1"/>
              </a:extrusionClr>
              <a:contourClr>
                <a:schemeClr val="tx1"/>
              </a:contourClr>
            </a:sp3d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14" name="Straight Connector 13"/>
            <p:cNvCxnSpPr/>
            <p:nvPr/>
          </p:nvCxnSpPr>
          <p:spPr>
            <a:xfrm rot="5400000" flipH="1" flipV="1">
              <a:off x="8058150" y="2152650"/>
              <a:ext cx="381000" cy="190500"/>
            </a:xfrm>
            <a:prstGeom prst="line">
              <a:avLst/>
            </a:prstGeom>
            <a:ln>
              <a:solidFill>
                <a:schemeClr val="bg1">
                  <a:alpha val="86000"/>
                </a:schemeClr>
              </a:solidFill>
            </a:ln>
            <a:scene3d>
              <a:camera prst="orthographicFront"/>
              <a:lightRig rig="threePt" dir="t"/>
            </a:scene3d>
            <a:sp3d extrusionH="76200" contourW="12700">
              <a:extrusionClr>
                <a:schemeClr val="tx1"/>
              </a:extrusionClr>
              <a:contourClr>
                <a:schemeClr val="tx1"/>
              </a:contourClr>
            </a:sp3d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15" name="Straight Connector 14"/>
            <p:cNvCxnSpPr/>
            <p:nvPr/>
          </p:nvCxnSpPr>
          <p:spPr>
            <a:xfrm rot="5400000">
              <a:off x="8187539" y="2480469"/>
              <a:ext cx="228600" cy="1588"/>
            </a:xfrm>
            <a:prstGeom prst="line">
              <a:avLst/>
            </a:prstGeom>
            <a:ln>
              <a:solidFill>
                <a:schemeClr val="bg1">
                  <a:alpha val="86000"/>
                </a:schemeClr>
              </a:solidFill>
            </a:ln>
            <a:scene3d>
              <a:camera prst="orthographicFront"/>
              <a:lightRig rig="threePt" dir="t"/>
            </a:scene3d>
            <a:sp3d extrusionH="76200" contourW="12700">
              <a:extrusionClr>
                <a:schemeClr val="tx1"/>
              </a:extrusionClr>
              <a:contourClr>
                <a:schemeClr val="tx1"/>
              </a:contourClr>
            </a:sp3d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16" name="Straight Connector 15"/>
            <p:cNvCxnSpPr/>
            <p:nvPr/>
          </p:nvCxnSpPr>
          <p:spPr>
            <a:xfrm rot="5400000">
              <a:off x="8267700" y="2475706"/>
              <a:ext cx="228600" cy="1588"/>
            </a:xfrm>
            <a:prstGeom prst="line">
              <a:avLst/>
            </a:prstGeom>
            <a:ln>
              <a:solidFill>
                <a:schemeClr val="bg1">
                  <a:alpha val="86000"/>
                </a:schemeClr>
              </a:solidFill>
            </a:ln>
            <a:scene3d>
              <a:camera prst="orthographicFront"/>
              <a:lightRig rig="threePt" dir="t"/>
            </a:scene3d>
            <a:sp3d extrusionH="76200" contourW="12700">
              <a:extrusionClr>
                <a:schemeClr val="tx1"/>
              </a:extrusionClr>
              <a:contourClr>
                <a:schemeClr val="tx1"/>
              </a:contourClr>
            </a:sp3d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17" name="Straight Connector 16"/>
            <p:cNvCxnSpPr/>
            <p:nvPr/>
          </p:nvCxnSpPr>
          <p:spPr>
            <a:xfrm flipV="1">
              <a:off x="8153400" y="2362200"/>
              <a:ext cx="152400" cy="76200"/>
            </a:xfrm>
            <a:prstGeom prst="line">
              <a:avLst/>
            </a:prstGeom>
            <a:ln>
              <a:solidFill>
                <a:schemeClr val="bg1">
                  <a:alpha val="86000"/>
                </a:schemeClr>
              </a:solidFill>
            </a:ln>
            <a:scene3d>
              <a:camera prst="orthographicFront"/>
              <a:lightRig rig="threePt" dir="t"/>
            </a:scene3d>
            <a:sp3d extrusionH="76200" contourW="12700">
              <a:extrusionClr>
                <a:schemeClr val="tx1"/>
              </a:extrusionClr>
              <a:contourClr>
                <a:schemeClr val="tx1"/>
              </a:contourClr>
            </a:sp3d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18" name="Straight Connector 17"/>
            <p:cNvCxnSpPr/>
            <p:nvPr/>
          </p:nvCxnSpPr>
          <p:spPr>
            <a:xfrm rot="10800000">
              <a:off x="8382000" y="2362200"/>
              <a:ext cx="152400" cy="76200"/>
            </a:xfrm>
            <a:prstGeom prst="line">
              <a:avLst/>
            </a:prstGeom>
            <a:ln>
              <a:solidFill>
                <a:schemeClr val="bg1">
                  <a:alpha val="86000"/>
                </a:schemeClr>
              </a:solidFill>
            </a:ln>
            <a:scene3d>
              <a:camera prst="orthographicFront"/>
              <a:lightRig rig="threePt" dir="t"/>
            </a:scene3d>
            <a:sp3d extrusionH="76200" contourW="12700">
              <a:extrusionClr>
                <a:schemeClr val="tx1"/>
              </a:extrusionClr>
              <a:contourClr>
                <a:schemeClr val="tx1"/>
              </a:contourClr>
            </a:sp3d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19" name="Straight Connector 18"/>
            <p:cNvCxnSpPr/>
            <p:nvPr/>
          </p:nvCxnSpPr>
          <p:spPr>
            <a:xfrm rot="10800000">
              <a:off x="8305800" y="2590800"/>
              <a:ext cx="76200" cy="1588"/>
            </a:xfrm>
            <a:prstGeom prst="line">
              <a:avLst/>
            </a:prstGeom>
            <a:ln>
              <a:solidFill>
                <a:schemeClr val="bg1">
                  <a:alpha val="86000"/>
                </a:schemeClr>
              </a:solidFill>
            </a:ln>
            <a:scene3d>
              <a:camera prst="orthographicFront"/>
              <a:lightRig rig="threePt" dir="t"/>
            </a:scene3d>
            <a:sp3d extrusionH="76200" contourW="12700">
              <a:extrusionClr>
                <a:schemeClr val="tx1"/>
              </a:extrusionClr>
              <a:contourClr>
                <a:schemeClr val="tx1"/>
              </a:contourClr>
            </a:sp3d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</p:grpSp>
      <p:sp>
        <p:nvSpPr>
          <p:cNvPr id="20" name="Flowchart: Process 19"/>
          <p:cNvSpPr/>
          <p:nvPr/>
        </p:nvSpPr>
        <p:spPr>
          <a:xfrm>
            <a:off x="2286000" y="3657600"/>
            <a:ext cx="1219200" cy="1828800"/>
          </a:xfrm>
          <a:prstGeom prst="flowChartProcess">
            <a:avLst/>
          </a:prstGeom>
          <a:noFill/>
          <a:ln>
            <a:solidFill>
              <a:schemeClr val="bg1"/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>
              <a:latin typeface="Arial"/>
            </a:endParaRPr>
          </a:p>
        </p:txBody>
      </p:sp>
      <p:sp>
        <p:nvSpPr>
          <p:cNvPr id="22" name="Cloud Callout 21"/>
          <p:cNvSpPr/>
          <p:nvPr/>
        </p:nvSpPr>
        <p:spPr>
          <a:xfrm>
            <a:off x="76200" y="1219200"/>
            <a:ext cx="5029200" cy="1905000"/>
          </a:xfrm>
          <a:prstGeom prst="cloudCallout">
            <a:avLst>
              <a:gd name="adj1" fmla="val -40376"/>
              <a:gd name="adj2" fmla="val 153212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sz="2400">
                <a:latin typeface="Arial"/>
                <a:cs typeface="Arial" pitchFamily="34" charset="0"/>
              </a:rPr>
              <a:t>Kéo thả chuột bao quanh vùng cần chọn càng sát biên của vùng cần chọn càng tốt</a:t>
            </a:r>
          </a:p>
        </p:txBody>
      </p:sp>
      <p:grpSp>
        <p:nvGrpSpPr>
          <p:cNvPr id="4" name="Group 22"/>
          <p:cNvGrpSpPr>
            <a:grpSpLocks/>
          </p:cNvGrpSpPr>
          <p:nvPr/>
        </p:nvGrpSpPr>
        <p:grpSpPr bwMode="auto">
          <a:xfrm>
            <a:off x="2174875" y="3532188"/>
            <a:ext cx="228600" cy="228600"/>
            <a:chOff x="4876800" y="6436056"/>
            <a:chExt cx="228600" cy="228600"/>
          </a:xfrm>
        </p:grpSpPr>
        <p:cxnSp>
          <p:nvCxnSpPr>
            <p:cNvPr id="24" name="Straight Connector 23"/>
            <p:cNvCxnSpPr/>
            <p:nvPr/>
          </p:nvCxnSpPr>
          <p:spPr>
            <a:xfrm>
              <a:off x="4876800" y="6553531"/>
              <a:ext cx="228600" cy="1587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" name="Straight Connector 24"/>
            <p:cNvCxnSpPr/>
            <p:nvPr/>
          </p:nvCxnSpPr>
          <p:spPr>
            <a:xfrm rot="5400000">
              <a:off x="4866482" y="6549562"/>
              <a:ext cx="228600" cy="1587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0" name="Cloud Callout 9"/>
          <p:cNvSpPr/>
          <p:nvPr/>
        </p:nvSpPr>
        <p:spPr>
          <a:xfrm>
            <a:off x="4800600" y="1447800"/>
            <a:ext cx="2743200" cy="1066800"/>
          </a:xfrm>
          <a:prstGeom prst="cloudCallout">
            <a:avLst>
              <a:gd name="adj1" fmla="val 58680"/>
              <a:gd name="adj2" fmla="val 194719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sz="2000">
                <a:latin typeface="Arial"/>
                <a:cs typeface="Arial" pitchFamily="34" charset="0"/>
              </a:rPr>
              <a:t>Chọn công cụ  </a:t>
            </a:r>
          </a:p>
        </p:txBody>
      </p:sp>
      <p:pic>
        <p:nvPicPr>
          <p:cNvPr id="26" name="Picture 2"/>
          <p:cNvPicPr>
            <a:picLocks noChangeAspect="1" noChangeArrowheads="1"/>
          </p:cNvPicPr>
          <p:nvPr/>
        </p:nvPicPr>
        <p:blipFill>
          <a:blip r:embed="rId2"/>
          <a:srcRect t="7001" r="97501" b="89999"/>
          <a:stretch>
            <a:fillRect/>
          </a:stretch>
        </p:blipFill>
        <p:spPr bwMode="auto">
          <a:xfrm>
            <a:off x="6934200" y="1828800"/>
            <a:ext cx="304800" cy="228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8" name="Picture 8" descr="MMj02866670000[1]"/>
          <p:cNvPicPr>
            <a:picLocks noChangeAspect="1" noChangeArrowheads="1" noCrop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228600" y="4360863"/>
            <a:ext cx="1382713" cy="21161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0" name="Picture 8" descr="MMj02866670000[1]"/>
          <p:cNvPicPr>
            <a:picLocks noChangeAspect="1" noChangeArrowheads="1" noCrop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7391400" y="3200400"/>
            <a:ext cx="1382713" cy="24971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1511 -0.01342 L -0.82656 -0.57956 " pathEditMode="relative" rAng="0" ptsTypes="AA">
                                      <p:cBhvr>
                                        <p:cTn id="6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421" y="-283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5" presetClass="exit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checkerboard(across)">
                                      <p:cBhvr>
                                        <p:cTn id="10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 nodeType="clickPar">
                      <p:stCondLst>
                        <p:cond delay="indefinite"/>
                      </p:stCondLst>
                      <p:childTnLst>
                        <p:par>
                          <p:cTn id="1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4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8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2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 nodeType="clickPar">
                      <p:stCondLst>
                        <p:cond delay="indefinite"/>
                      </p:stCondLst>
                      <p:childTnLst>
                        <p:par>
                          <p:cTn id="2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8" presetID="2" presetClass="exit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29" dur="500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2" presetID="2" presetClass="exit" presetSubtype="4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33" dur="500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500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6" presetID="2" presetClass="exit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37" dur="500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 nodeType="clickPar">
                      <p:stCondLst>
                        <p:cond delay="indefinite"/>
                      </p:stCondLst>
                      <p:childTnLst>
                        <p:par>
                          <p:cTn id="4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2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 nodeType="clickPar">
                      <p:stCondLst>
                        <p:cond delay="indefinite"/>
                      </p:stCondLst>
                      <p:childTnLst>
                        <p:par>
                          <p:cTn id="4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6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467 0.04741 C 0.05243 0.04464 0.05694 0.0407 0.06163 0.03932 C 0.06632 0.03793 0.07222 0.03677 0.075 0.03932 C 0.07778 0.04186 0.07639 0.05065 0.07795 0.05527 C 0.07951 0.0599 0.08472 0.06129 0.08403 0.0673 C 0.08333 0.07331 0.07534 0.08418 0.07361 0.09112 C 0.07187 0.09806 0.07361 0.10268 0.07361 0.10893 C 0.07361 0.11517 0.07587 0.12489 0.07361 0.12882 C 0.07135 0.13275 0.06128 0.1302 0.06007 0.13275 C 0.05885 0.13529 0.06337 0.14408 0.06614 0.14477 C 0.06892 0.14547 0.0743 0.14177 0.07656 0.13691 C 0.07882 0.13205 0.07708 0.12095 0.07951 0.11494 C 0.08194 0.10893 0.08732 0.1043 0.09149 0.10106 C 0.09566 0.09783 0.10191 0.09366 0.10486 0.09505 C 0.10781 0.09644 0.10712 0.10592 0.10937 0.10893 C 0.11163 0.11193 0.11475 0.11078 0.11823 0.11286 C 0.1217 0.11494 0.12795 0.1154 0.13021 0.12095 C 0.13246 0.1265 0.13368 0.13992 0.13177 0.14686 C 0.12986 0.15379 0.12274 0.15842 0.11823 0.16258 C 0.11371 0.16674 0.10903 0.17114 0.10486 0.17253 C 0.10069 0.17391 0.09566 0.16859 0.09288 0.17068 C 0.0901 0.17276 0.08784 0.18224 0.08854 0.18455 C 0.08923 0.18687 0.09444 0.18386 0.09739 0.18455 C 0.10034 0.18525 0.1059 0.18455 0.10642 0.18848 C 0.10694 0.19242 0.1033 0.20467 0.10034 0.20837 C 0.09739 0.21207 0.09201 0.20907 0.08854 0.21045 C 0.08507 0.21184 0.07847 0.21462 0.07951 0.21624 C 0.08055 0.21785 0.09201 0.21716 0.09444 0.2204 C 0.09687 0.22364 0.09896 0.23242 0.09444 0.23613 C 0.08993 0.23983 0.07552 0.23821 0.06753 0.24214 C 0.05955 0.24607 0.05312 0.25717 0.0467 0.26018 C 0.04028 0.26318 0.03177 0.26249 0.02882 0.26018 C 0.02587 0.25786 0.03125 0.24838 0.02882 0.24607 C 0.02639 0.24376 0.01788 0.24769 0.01389 0.24607 C 0.00989 0.24445 0.00694 0.24075 0.00486 0.23613 C 0.00278 0.2315 0.00087 0.22364 0.00191 0.21832 C 0.00295 0.213 0.00746 0.20583 0.01076 0.20444 C 0.01406 0.20305 0.02205 0.21115 0.02135 0.21045 C 0.02066 0.20976 0.00816 0.20814 0.00642 0.20051 C 0.00468 0.19288 0.00781 0.16906 0.01076 0.16466 C 0.01371 0.16027 0.02153 0.17761 0.0243 0.17461 C 0.02708 0.1716 0.02656 0.15588 0.02725 0.14686 C 0.02795 0.13784 0.0276 0.12835 0.02882 0.12095 C 0.03003 0.11355 0.03524 0.10916 0.03472 0.10292 C 0.0342 0.09667 0.02812 0.08788 0.02569 0.08303 C 0.02326 0.07817 0.01944 0.07771 0.01979 0.07308 C 0.02014 0.06846 0.02396 0.0599 0.02725 0.05527 C 0.03055 0.05065 0.04097 0.05019 0.0467 0.04741 Z " pathEditMode="relative" ptsTypes="aaaaaaaaaaaaaaaaaaaaaaaaaaaaaaaaaaaaaaaaaaaaaaaa">
                                      <p:cBhvr>
                                        <p:cTn id="47" dur="5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 nodeType="clickPar">
                      <p:stCondLst>
                        <p:cond delay="indefinite"/>
                      </p:stCondLst>
                      <p:childTnLst>
                        <p:par>
                          <p:cTn id="4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0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52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 nodeType="clickPar">
                      <p:stCondLst>
                        <p:cond delay="indefinite"/>
                      </p:stCondLst>
                      <p:childTnLst>
                        <p:par>
                          <p:cTn id="5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7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8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1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2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" grpId="0" animBg="1"/>
      <p:bldP spid="22" grpId="0" animBg="1"/>
      <p:bldP spid="10" grpId="0" animBg="1"/>
      <p:bldP spid="10" grpId="1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TextBox 1"/>
          <p:cNvSpPr txBox="1">
            <a:spLocks noChangeArrowheads="1"/>
          </p:cNvSpPr>
          <p:nvPr/>
        </p:nvSpPr>
        <p:spPr bwMode="auto">
          <a:xfrm>
            <a:off x="762000" y="533400"/>
            <a:ext cx="7924800" cy="717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en-US" sz="4100" b="1">
                <a:solidFill>
                  <a:schemeClr val="accent1"/>
                </a:solidFill>
              </a:rPr>
              <a:t>3. Xoá một vùng trên hình</a:t>
            </a:r>
          </a:p>
        </p:txBody>
      </p:sp>
      <p:pic>
        <p:nvPicPr>
          <p:cNvPr id="31747" name="Picture 2"/>
          <p:cNvPicPr>
            <a:picLocks noChangeAspect="1" noChangeArrowheads="1"/>
          </p:cNvPicPr>
          <p:nvPr/>
        </p:nvPicPr>
        <p:blipFill>
          <a:blip r:embed="rId2"/>
          <a:srcRect l="12257" t="5000" r="52499" b="43712"/>
          <a:stretch>
            <a:fillRect/>
          </a:stretch>
        </p:blipFill>
        <p:spPr bwMode="auto">
          <a:xfrm>
            <a:off x="2438400" y="1371600"/>
            <a:ext cx="4800600" cy="4191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pSp>
        <p:nvGrpSpPr>
          <p:cNvPr id="2" name="Group 9"/>
          <p:cNvGrpSpPr>
            <a:grpSpLocks/>
          </p:cNvGrpSpPr>
          <p:nvPr/>
        </p:nvGrpSpPr>
        <p:grpSpPr bwMode="auto">
          <a:xfrm rot="-2201962">
            <a:off x="9528175" y="6577013"/>
            <a:ext cx="176213" cy="288925"/>
            <a:chOff x="8153400" y="2057400"/>
            <a:chExt cx="385762" cy="538163"/>
          </a:xfrm>
        </p:grpSpPr>
        <p:cxnSp>
          <p:nvCxnSpPr>
            <p:cNvPr id="5" name="Straight Connector 4"/>
            <p:cNvCxnSpPr/>
            <p:nvPr/>
          </p:nvCxnSpPr>
          <p:spPr>
            <a:xfrm rot="16200000" flipH="1">
              <a:off x="8253414" y="2152652"/>
              <a:ext cx="380998" cy="190498"/>
            </a:xfrm>
            <a:prstGeom prst="line">
              <a:avLst/>
            </a:prstGeom>
            <a:ln>
              <a:solidFill>
                <a:schemeClr val="bg1">
                  <a:alpha val="86000"/>
                </a:schemeClr>
              </a:solidFill>
            </a:ln>
            <a:scene3d>
              <a:camera prst="orthographicFront"/>
              <a:lightRig rig="threePt" dir="t"/>
            </a:scene3d>
            <a:sp3d extrusionH="76200" contourW="12700">
              <a:extrusionClr>
                <a:schemeClr val="tx1"/>
              </a:extrusionClr>
              <a:contourClr>
                <a:schemeClr val="tx1"/>
              </a:contourClr>
            </a:sp3d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6" name="Straight Connector 5"/>
            <p:cNvCxnSpPr/>
            <p:nvPr/>
          </p:nvCxnSpPr>
          <p:spPr>
            <a:xfrm rot="5400000" flipH="1" flipV="1">
              <a:off x="8058150" y="2152650"/>
              <a:ext cx="381000" cy="190500"/>
            </a:xfrm>
            <a:prstGeom prst="line">
              <a:avLst/>
            </a:prstGeom>
            <a:ln>
              <a:solidFill>
                <a:schemeClr val="bg1">
                  <a:alpha val="86000"/>
                </a:schemeClr>
              </a:solidFill>
            </a:ln>
            <a:scene3d>
              <a:camera prst="orthographicFront"/>
              <a:lightRig rig="threePt" dir="t"/>
            </a:scene3d>
            <a:sp3d extrusionH="76200" contourW="12700">
              <a:extrusionClr>
                <a:schemeClr val="tx1"/>
              </a:extrusionClr>
              <a:contourClr>
                <a:schemeClr val="tx1"/>
              </a:contourClr>
            </a:sp3d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7" name="Straight Connector 6"/>
            <p:cNvCxnSpPr/>
            <p:nvPr/>
          </p:nvCxnSpPr>
          <p:spPr>
            <a:xfrm rot="5400000">
              <a:off x="8187539" y="2480469"/>
              <a:ext cx="228600" cy="1588"/>
            </a:xfrm>
            <a:prstGeom prst="line">
              <a:avLst/>
            </a:prstGeom>
            <a:ln>
              <a:solidFill>
                <a:schemeClr val="bg1">
                  <a:alpha val="86000"/>
                </a:schemeClr>
              </a:solidFill>
            </a:ln>
            <a:scene3d>
              <a:camera prst="orthographicFront"/>
              <a:lightRig rig="threePt" dir="t"/>
            </a:scene3d>
            <a:sp3d extrusionH="76200" contourW="12700">
              <a:extrusionClr>
                <a:schemeClr val="tx1"/>
              </a:extrusionClr>
              <a:contourClr>
                <a:schemeClr val="tx1"/>
              </a:contourClr>
            </a:sp3d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8" name="Straight Connector 7"/>
            <p:cNvCxnSpPr/>
            <p:nvPr/>
          </p:nvCxnSpPr>
          <p:spPr>
            <a:xfrm rot="5400000">
              <a:off x="8267700" y="2475706"/>
              <a:ext cx="228600" cy="1588"/>
            </a:xfrm>
            <a:prstGeom prst="line">
              <a:avLst/>
            </a:prstGeom>
            <a:ln>
              <a:solidFill>
                <a:schemeClr val="bg1">
                  <a:alpha val="86000"/>
                </a:schemeClr>
              </a:solidFill>
            </a:ln>
            <a:scene3d>
              <a:camera prst="orthographicFront"/>
              <a:lightRig rig="threePt" dir="t"/>
            </a:scene3d>
            <a:sp3d extrusionH="76200" contourW="12700">
              <a:extrusionClr>
                <a:schemeClr val="tx1"/>
              </a:extrusionClr>
              <a:contourClr>
                <a:schemeClr val="tx1"/>
              </a:contourClr>
            </a:sp3d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9" name="Straight Connector 8"/>
            <p:cNvCxnSpPr/>
            <p:nvPr/>
          </p:nvCxnSpPr>
          <p:spPr>
            <a:xfrm flipV="1">
              <a:off x="8153400" y="2362200"/>
              <a:ext cx="152400" cy="76200"/>
            </a:xfrm>
            <a:prstGeom prst="line">
              <a:avLst/>
            </a:prstGeom>
            <a:ln>
              <a:solidFill>
                <a:schemeClr val="bg1">
                  <a:alpha val="86000"/>
                </a:schemeClr>
              </a:solidFill>
            </a:ln>
            <a:scene3d>
              <a:camera prst="orthographicFront"/>
              <a:lightRig rig="threePt" dir="t"/>
            </a:scene3d>
            <a:sp3d extrusionH="76200" contourW="12700">
              <a:extrusionClr>
                <a:schemeClr val="tx1"/>
              </a:extrusionClr>
              <a:contourClr>
                <a:schemeClr val="tx1"/>
              </a:contourClr>
            </a:sp3d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10" name="Straight Connector 9"/>
            <p:cNvCxnSpPr/>
            <p:nvPr/>
          </p:nvCxnSpPr>
          <p:spPr>
            <a:xfrm rot="10800000">
              <a:off x="8382000" y="2362200"/>
              <a:ext cx="152400" cy="76200"/>
            </a:xfrm>
            <a:prstGeom prst="line">
              <a:avLst/>
            </a:prstGeom>
            <a:ln>
              <a:solidFill>
                <a:schemeClr val="bg1">
                  <a:alpha val="86000"/>
                </a:schemeClr>
              </a:solidFill>
            </a:ln>
            <a:scene3d>
              <a:camera prst="orthographicFront"/>
              <a:lightRig rig="threePt" dir="t"/>
            </a:scene3d>
            <a:sp3d extrusionH="76200" contourW="12700">
              <a:extrusionClr>
                <a:schemeClr val="tx1"/>
              </a:extrusionClr>
              <a:contourClr>
                <a:schemeClr val="tx1"/>
              </a:contourClr>
            </a:sp3d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11" name="Straight Connector 10"/>
            <p:cNvCxnSpPr/>
            <p:nvPr/>
          </p:nvCxnSpPr>
          <p:spPr>
            <a:xfrm rot="10800000">
              <a:off x="8305800" y="2590800"/>
              <a:ext cx="76200" cy="1588"/>
            </a:xfrm>
            <a:prstGeom prst="line">
              <a:avLst/>
            </a:prstGeom>
            <a:ln>
              <a:solidFill>
                <a:schemeClr val="bg1">
                  <a:alpha val="86000"/>
                </a:schemeClr>
              </a:solidFill>
            </a:ln>
            <a:scene3d>
              <a:camera prst="orthographicFront"/>
              <a:lightRig rig="threePt" dir="t"/>
            </a:scene3d>
            <a:sp3d extrusionH="76200" contourW="12700">
              <a:extrusionClr>
                <a:schemeClr val="tx1"/>
              </a:extrusionClr>
              <a:contourClr>
                <a:schemeClr val="tx1"/>
              </a:contourClr>
            </a:sp3d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</p:grpSp>
      <p:grpSp>
        <p:nvGrpSpPr>
          <p:cNvPr id="3" name="Group 9"/>
          <p:cNvGrpSpPr>
            <a:grpSpLocks/>
          </p:cNvGrpSpPr>
          <p:nvPr/>
        </p:nvGrpSpPr>
        <p:grpSpPr bwMode="auto">
          <a:xfrm rot="-2201962">
            <a:off x="9680575" y="6729413"/>
            <a:ext cx="176213" cy="288925"/>
            <a:chOff x="8153400" y="2057400"/>
            <a:chExt cx="385762" cy="538163"/>
          </a:xfrm>
        </p:grpSpPr>
        <p:cxnSp>
          <p:nvCxnSpPr>
            <p:cNvPr id="13" name="Straight Connector 12"/>
            <p:cNvCxnSpPr/>
            <p:nvPr/>
          </p:nvCxnSpPr>
          <p:spPr>
            <a:xfrm rot="16200000" flipH="1">
              <a:off x="8253414" y="2152652"/>
              <a:ext cx="380998" cy="190498"/>
            </a:xfrm>
            <a:prstGeom prst="line">
              <a:avLst/>
            </a:prstGeom>
            <a:ln>
              <a:solidFill>
                <a:schemeClr val="bg1">
                  <a:alpha val="86000"/>
                </a:schemeClr>
              </a:solidFill>
            </a:ln>
            <a:scene3d>
              <a:camera prst="orthographicFront"/>
              <a:lightRig rig="threePt" dir="t"/>
            </a:scene3d>
            <a:sp3d extrusionH="76200" contourW="12700">
              <a:extrusionClr>
                <a:schemeClr val="tx1"/>
              </a:extrusionClr>
              <a:contourClr>
                <a:schemeClr val="tx1"/>
              </a:contourClr>
            </a:sp3d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14" name="Straight Connector 13"/>
            <p:cNvCxnSpPr/>
            <p:nvPr/>
          </p:nvCxnSpPr>
          <p:spPr>
            <a:xfrm rot="5400000" flipH="1" flipV="1">
              <a:off x="8058150" y="2152650"/>
              <a:ext cx="381000" cy="190500"/>
            </a:xfrm>
            <a:prstGeom prst="line">
              <a:avLst/>
            </a:prstGeom>
            <a:ln>
              <a:solidFill>
                <a:schemeClr val="bg1">
                  <a:alpha val="86000"/>
                </a:schemeClr>
              </a:solidFill>
            </a:ln>
            <a:scene3d>
              <a:camera prst="orthographicFront"/>
              <a:lightRig rig="threePt" dir="t"/>
            </a:scene3d>
            <a:sp3d extrusionH="76200" contourW="12700">
              <a:extrusionClr>
                <a:schemeClr val="tx1"/>
              </a:extrusionClr>
              <a:contourClr>
                <a:schemeClr val="tx1"/>
              </a:contourClr>
            </a:sp3d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15" name="Straight Connector 14"/>
            <p:cNvCxnSpPr/>
            <p:nvPr/>
          </p:nvCxnSpPr>
          <p:spPr>
            <a:xfrm rot="5400000">
              <a:off x="8187539" y="2480469"/>
              <a:ext cx="228600" cy="1588"/>
            </a:xfrm>
            <a:prstGeom prst="line">
              <a:avLst/>
            </a:prstGeom>
            <a:ln>
              <a:solidFill>
                <a:schemeClr val="bg1">
                  <a:alpha val="86000"/>
                </a:schemeClr>
              </a:solidFill>
            </a:ln>
            <a:scene3d>
              <a:camera prst="orthographicFront"/>
              <a:lightRig rig="threePt" dir="t"/>
            </a:scene3d>
            <a:sp3d extrusionH="76200" contourW="12700">
              <a:extrusionClr>
                <a:schemeClr val="tx1"/>
              </a:extrusionClr>
              <a:contourClr>
                <a:schemeClr val="tx1"/>
              </a:contourClr>
            </a:sp3d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16" name="Straight Connector 15"/>
            <p:cNvCxnSpPr/>
            <p:nvPr/>
          </p:nvCxnSpPr>
          <p:spPr>
            <a:xfrm rot="5400000">
              <a:off x="8267700" y="2475706"/>
              <a:ext cx="228600" cy="1588"/>
            </a:xfrm>
            <a:prstGeom prst="line">
              <a:avLst/>
            </a:prstGeom>
            <a:ln>
              <a:solidFill>
                <a:schemeClr val="bg1">
                  <a:alpha val="86000"/>
                </a:schemeClr>
              </a:solidFill>
            </a:ln>
            <a:scene3d>
              <a:camera prst="orthographicFront"/>
              <a:lightRig rig="threePt" dir="t"/>
            </a:scene3d>
            <a:sp3d extrusionH="76200" contourW="12700">
              <a:extrusionClr>
                <a:schemeClr val="tx1"/>
              </a:extrusionClr>
              <a:contourClr>
                <a:schemeClr val="tx1"/>
              </a:contourClr>
            </a:sp3d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17" name="Straight Connector 16"/>
            <p:cNvCxnSpPr/>
            <p:nvPr/>
          </p:nvCxnSpPr>
          <p:spPr>
            <a:xfrm flipV="1">
              <a:off x="8153400" y="2362200"/>
              <a:ext cx="152400" cy="76200"/>
            </a:xfrm>
            <a:prstGeom prst="line">
              <a:avLst/>
            </a:prstGeom>
            <a:ln>
              <a:solidFill>
                <a:schemeClr val="bg1">
                  <a:alpha val="86000"/>
                </a:schemeClr>
              </a:solidFill>
            </a:ln>
            <a:scene3d>
              <a:camera prst="orthographicFront"/>
              <a:lightRig rig="threePt" dir="t"/>
            </a:scene3d>
            <a:sp3d extrusionH="76200" contourW="12700">
              <a:extrusionClr>
                <a:schemeClr val="tx1"/>
              </a:extrusionClr>
              <a:contourClr>
                <a:schemeClr val="tx1"/>
              </a:contourClr>
            </a:sp3d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18" name="Straight Connector 17"/>
            <p:cNvCxnSpPr/>
            <p:nvPr/>
          </p:nvCxnSpPr>
          <p:spPr>
            <a:xfrm rot="10800000">
              <a:off x="8382000" y="2362200"/>
              <a:ext cx="152400" cy="76200"/>
            </a:xfrm>
            <a:prstGeom prst="line">
              <a:avLst/>
            </a:prstGeom>
            <a:ln>
              <a:solidFill>
                <a:schemeClr val="bg1">
                  <a:alpha val="86000"/>
                </a:schemeClr>
              </a:solidFill>
            </a:ln>
            <a:scene3d>
              <a:camera prst="orthographicFront"/>
              <a:lightRig rig="threePt" dir="t"/>
            </a:scene3d>
            <a:sp3d extrusionH="76200" contourW="12700">
              <a:extrusionClr>
                <a:schemeClr val="tx1"/>
              </a:extrusionClr>
              <a:contourClr>
                <a:schemeClr val="tx1"/>
              </a:contourClr>
            </a:sp3d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19" name="Straight Connector 18"/>
            <p:cNvCxnSpPr/>
            <p:nvPr/>
          </p:nvCxnSpPr>
          <p:spPr>
            <a:xfrm rot="10800000">
              <a:off x="8305800" y="2590800"/>
              <a:ext cx="76200" cy="1588"/>
            </a:xfrm>
            <a:prstGeom prst="line">
              <a:avLst/>
            </a:prstGeom>
            <a:ln>
              <a:solidFill>
                <a:schemeClr val="bg1">
                  <a:alpha val="86000"/>
                </a:schemeClr>
              </a:solidFill>
            </a:ln>
            <a:scene3d>
              <a:camera prst="orthographicFront"/>
              <a:lightRig rig="threePt" dir="t"/>
            </a:scene3d>
            <a:sp3d extrusionH="76200" contourW="12700">
              <a:extrusionClr>
                <a:schemeClr val="tx1"/>
              </a:extrusionClr>
              <a:contourClr>
                <a:schemeClr val="tx1"/>
              </a:contourClr>
            </a:sp3d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</p:grpSp>
      <p:grpSp>
        <p:nvGrpSpPr>
          <p:cNvPr id="4" name="Group 23"/>
          <p:cNvGrpSpPr>
            <a:grpSpLocks/>
          </p:cNvGrpSpPr>
          <p:nvPr/>
        </p:nvGrpSpPr>
        <p:grpSpPr bwMode="auto">
          <a:xfrm>
            <a:off x="4876800" y="1000125"/>
            <a:ext cx="4038600" cy="3952875"/>
            <a:chOff x="4800600" y="1447800"/>
            <a:chExt cx="4038600" cy="3952875"/>
          </a:xfrm>
        </p:grpSpPr>
        <p:sp>
          <p:nvSpPr>
            <p:cNvPr id="20" name="Cloud Callout 19"/>
            <p:cNvSpPr/>
            <p:nvPr/>
          </p:nvSpPr>
          <p:spPr>
            <a:xfrm>
              <a:off x="4800600" y="1447800"/>
              <a:ext cx="3733800" cy="1066800"/>
            </a:xfrm>
            <a:prstGeom prst="cloudCallout">
              <a:avLst>
                <a:gd name="adj1" fmla="val 58680"/>
                <a:gd name="adj2" fmla="val 194719"/>
              </a:avLst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r>
                <a:rPr lang="en-US" sz="2000">
                  <a:latin typeface="Arial"/>
                  <a:cs typeface="Arial" pitchFamily="34" charset="0"/>
                </a:rPr>
                <a:t>Chọn công cụ       hay</a:t>
              </a:r>
            </a:p>
          </p:txBody>
        </p:sp>
        <p:pic>
          <p:nvPicPr>
            <p:cNvPr id="31759" name="Picture 12" descr="MOVE103"/>
            <p:cNvPicPr>
              <a:picLocks noChangeAspect="1" noChangeArrowheads="1" noCrop="1"/>
            </p:cNvPicPr>
            <p:nvPr/>
          </p:nvPicPr>
          <p:blipFill>
            <a:blip r:embed="rId3"/>
            <a:srcRect/>
            <a:stretch>
              <a:fillRect/>
            </a:stretch>
          </p:blipFill>
          <p:spPr bwMode="auto">
            <a:xfrm>
              <a:off x="7239000" y="3657600"/>
              <a:ext cx="1600200" cy="17430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31760" name="Picture 2"/>
            <p:cNvPicPr>
              <a:picLocks noChangeAspect="1" noChangeArrowheads="1"/>
            </p:cNvPicPr>
            <p:nvPr/>
          </p:nvPicPr>
          <p:blipFill>
            <a:blip r:embed="rId4"/>
            <a:srcRect t="7001" r="97501" b="89999"/>
            <a:stretch>
              <a:fillRect/>
            </a:stretch>
          </p:blipFill>
          <p:spPr bwMode="auto">
            <a:xfrm>
              <a:off x="7696200" y="1828800"/>
              <a:ext cx="304800" cy="2286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31761" name="Picture 2"/>
            <p:cNvPicPr>
              <a:picLocks noChangeAspect="1" noChangeArrowheads="1"/>
            </p:cNvPicPr>
            <p:nvPr/>
          </p:nvPicPr>
          <p:blipFill>
            <a:blip r:embed="rId4"/>
            <a:srcRect l="1875" t="7001" r="95625" b="89999"/>
            <a:stretch>
              <a:fillRect/>
            </a:stretch>
          </p:blipFill>
          <p:spPr bwMode="auto">
            <a:xfrm>
              <a:off x="6934200" y="1828800"/>
              <a:ext cx="304800" cy="2286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pic>
        <p:nvPicPr>
          <p:cNvPr id="26" name="Picture 12" descr="MOVE103"/>
          <p:cNvPicPr>
            <a:picLocks noChangeAspect="1" noChangeArrowheads="1" noCrop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33400" y="4800600"/>
            <a:ext cx="1600200" cy="1743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7" name="Cloud Callout 26"/>
          <p:cNvSpPr/>
          <p:nvPr/>
        </p:nvSpPr>
        <p:spPr>
          <a:xfrm>
            <a:off x="0" y="1828800"/>
            <a:ext cx="2743200" cy="1066800"/>
          </a:xfrm>
          <a:prstGeom prst="cloudCallout">
            <a:avLst>
              <a:gd name="adj1" fmla="val -17440"/>
              <a:gd name="adj2" fmla="val 224144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sz="2000">
                <a:latin typeface="Arial"/>
                <a:cs typeface="Arial" pitchFamily="34" charset="0"/>
              </a:rPr>
              <a:t>Nhấn phím Delete</a:t>
            </a:r>
          </a:p>
        </p:txBody>
      </p:sp>
      <p:sp>
        <p:nvSpPr>
          <p:cNvPr id="29" name="Flowchart: Process 28"/>
          <p:cNvSpPr/>
          <p:nvPr/>
        </p:nvSpPr>
        <p:spPr>
          <a:xfrm>
            <a:off x="4419600" y="1981200"/>
            <a:ext cx="1676400" cy="2209800"/>
          </a:xfrm>
          <a:prstGeom prst="flowChartProcess">
            <a:avLst/>
          </a:prstGeom>
          <a:noFill/>
          <a:ln>
            <a:solidFill>
              <a:schemeClr val="tx1"/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>
              <a:latin typeface="Arial"/>
            </a:endParaRPr>
          </a:p>
        </p:txBody>
      </p:sp>
      <p:grpSp>
        <p:nvGrpSpPr>
          <p:cNvPr id="12" name="Group 29"/>
          <p:cNvGrpSpPr>
            <a:grpSpLocks/>
          </p:cNvGrpSpPr>
          <p:nvPr/>
        </p:nvGrpSpPr>
        <p:grpSpPr bwMode="auto">
          <a:xfrm>
            <a:off x="4495800" y="2057400"/>
            <a:ext cx="228600" cy="228600"/>
            <a:chOff x="4876800" y="6436056"/>
            <a:chExt cx="228600" cy="228600"/>
          </a:xfrm>
        </p:grpSpPr>
        <p:cxnSp>
          <p:nvCxnSpPr>
            <p:cNvPr id="31" name="Straight Connector 30"/>
            <p:cNvCxnSpPr/>
            <p:nvPr/>
          </p:nvCxnSpPr>
          <p:spPr>
            <a:xfrm>
              <a:off x="4876800" y="6553531"/>
              <a:ext cx="228600" cy="1588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2" name="Straight Connector 31"/>
            <p:cNvCxnSpPr/>
            <p:nvPr/>
          </p:nvCxnSpPr>
          <p:spPr>
            <a:xfrm rot="5400000">
              <a:off x="4866482" y="6549562"/>
              <a:ext cx="228600" cy="1587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5"/>
          <a:srcRect l="12500" t="5000" r="52499" b="43813"/>
          <a:stretch>
            <a:fillRect/>
          </a:stretch>
        </p:blipFill>
        <p:spPr bwMode="auto">
          <a:xfrm>
            <a:off x="2438400" y="1371600"/>
            <a:ext cx="4800600" cy="4191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0677 -0.0037 L -0.71979 -0.66097 " pathEditMode="relative" rAng="0" ptsTypes="AA">
                                      <p:cBhvr>
                                        <p:cTn id="6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363" y="-329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5" presetClass="exit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checkerboard(across)">
                                      <p:cBhvr>
                                        <p:cTn id="10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 nodeType="clickPar">
                      <p:stCondLst>
                        <p:cond delay="indefinite"/>
                      </p:stCondLst>
                      <p:childTnLst>
                        <p:par>
                          <p:cTn id="1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4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2344 -0.01342 L -0.76823 -0.67947 " pathEditMode="relative" rAng="0" ptsTypes="AA">
                                      <p:cBhvr>
                                        <p:cTn id="15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396" y="-333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 nodeType="clickPar">
                      <p:stCondLst>
                        <p:cond delay="indefinite"/>
                      </p:stCondLst>
                      <p:childTnLst>
                        <p:par>
                          <p:cTn id="1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8" presetID="5" presetClass="exit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checkerboard(across)">
                                      <p:cBhvr>
                                        <p:cTn id="19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 nodeType="clickPar">
                      <p:stCondLst>
                        <p:cond delay="indefinite"/>
                      </p:stCondLst>
                      <p:childTnLst>
                        <p:par>
                          <p:cTn id="2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3" presetID="39" presetClass="entr" presetSubtype="0" accel="10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20"/>
                                          </p:val>
                                        </p:tav>
                                        <p:tav tm="50000">
                                          <p:val>
                                            <p:strVal val="#ppt_h/2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3"/>
                                          </p:val>
                                        </p:tav>
                                        <p:tav tm="5000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 nodeType="clickPar">
                      <p:stCondLst>
                        <p:cond delay="indefinite"/>
                      </p:stCondLst>
                      <p:childTnLst>
                        <p:par>
                          <p:cTn id="3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1" presetID="2" presetClass="exit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32" dur="500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3" dur="500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 nodeType="clickPar">
                      <p:stCondLst>
                        <p:cond delay="indefinite"/>
                      </p:stCondLst>
                      <p:childTnLst>
                        <p:par>
                          <p:cTn id="3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 nodeType="clickPar">
                      <p:stCondLst>
                        <p:cond delay="indefinite"/>
                      </p:stCondLst>
                      <p:childTnLst>
                        <p:par>
                          <p:cTn id="4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1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3472 0.01573 C 0.03593 0.00972 0.03541 0.0044 0.03906 -0.00023 C 0.04271 -0.00485 0.05104 -0.00925 0.05694 -0.01225 C 0.06284 -0.01526 0.06909 -0.01711 0.075 -0.01804 C 0.0809 -0.01896 0.0875 -0.01873 0.09288 -0.01804 C 0.09826 -0.01734 0.10538 -0.01734 0.10781 -0.0141 C 0.11024 -0.01087 0.10555 -0.0037 0.10781 0.00185 C 0.11007 0.0074 0.1184 0.01319 0.12118 0.01966 C 0.12396 0.02614 0.12222 0.03539 0.12413 0.0414 C 0.12604 0.04741 0.1309 0.04788 0.13316 0.05551 C 0.13541 0.06314 0.13698 0.07887 0.13767 0.08719 C 0.13836 0.09552 0.1375 0.09922 0.13767 0.10523 C 0.13784 0.11124 0.13715 0.11911 0.13906 0.12304 C 0.14097 0.12697 0.14652 0.12373 0.14948 0.12905 C 0.15243 0.13437 0.15573 0.14755 0.15694 0.15472 C 0.15816 0.16189 0.15711 0.16582 0.15694 0.17276 C 0.15677 0.1797 0.15573 0.19034 0.15555 0.19658 C 0.15538 0.20283 0.15659 0.20444 0.15555 0.21046 C 0.15451 0.21647 0.15243 0.22618 0.14948 0.23243 C 0.14652 0.23867 0.14288 0.2433 0.13767 0.24838 C 0.13246 0.25347 0.12396 0.2574 0.11823 0.26226 C 0.1125 0.26712 0.10972 0.27567 0.1033 0.27822 C 0.09687 0.28076 0.08628 0.27799 0.07934 0.27822 C 0.07239 0.27845 0.06771 0.27984 0.06146 0.28007 C 0.05521 0.2803 0.04861 0.28331 0.04218 0.28007 C 0.03576 0.27683 0.02968 0.26642 0.02274 0.26018 C 0.0158 0.25394 0.00607 0.25139 0.00034 0.24237 C -0.00539 0.23335 -0.00973 0.21878 -0.01164 0.20653 C -0.01354 0.19427 -0.01233 0.18132 -0.01164 0.16883 C -0.01094 0.15634 -0.01129 0.14154 -0.00712 0.1309 C -0.00295 0.12026 0.01093 0.1124 0.01371 0.10523 C 0.01649 0.09806 0.01024 0.09205 0.0092 0.08719 C 0.00816 0.08233 0.00729 0.08141 0.00781 0.0754 C 0.00833 0.06938 0.00833 0.05805 0.01232 0.05135 C 0.01632 0.04464 0.02777 0.04163 0.03159 0.03562 C 0.03541 0.02961 0.0335 0.02174 0.03472 0.01573 Z " pathEditMode="relative" ptsTypes="aaaaaaaaaaaaaaaaaaaaaaaaaaaaaaaaaaaa">
                                      <p:cBhvr>
                                        <p:cTn id="42" dur="5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 nodeType="clickPar">
                      <p:stCondLst>
                        <p:cond delay="indefinite"/>
                      </p:stCondLst>
                      <p:childTnLst>
                        <p:par>
                          <p:cTn id="4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 nodeType="clickPar">
                      <p:stCondLst>
                        <p:cond delay="indefinite"/>
                      </p:stCondLst>
                      <p:childTnLst>
                        <p:par>
                          <p:cTn id="4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1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2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 nodeType="clickPar">
                      <p:stCondLst>
                        <p:cond delay="indefinite"/>
                      </p:stCondLst>
                      <p:childTnLst>
                        <p:par>
                          <p:cTn id="5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9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61" dur="500"/>
                                        <p:tgtEl>
                                          <p:spTgt spid="20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7" grpId="0" animBg="1"/>
      <p:bldP spid="29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3181163" y="219670"/>
            <a:ext cx="3172985" cy="923330"/>
          </a:xfrm>
          <a:prstGeom prst="rect">
            <a:avLst/>
          </a:prstGeom>
          <a:noFill/>
        </p:spPr>
        <p:txBody>
          <a:bodyPr wrap="none">
            <a:spAutoFit/>
            <a:scene3d>
              <a:camera prst="orthographicFront"/>
              <a:lightRig rig="brightRoom" dir="t"/>
            </a:scene3d>
            <a:sp3d contourW="6350" prstMaterial="plastic">
              <a:bevelT w="20320" h="20320" prst="angle"/>
              <a:contourClr>
                <a:schemeClr val="accent1">
                  <a:tint val="100000"/>
                  <a:shade val="100000"/>
                  <a:hueMod val="100000"/>
                  <a:satMod val="100000"/>
                </a:schemeClr>
              </a:contourClr>
            </a:sp3d>
          </a:bodyPr>
          <a:lstStyle/>
          <a:p>
            <a:pPr algn="ctr">
              <a:defRPr/>
            </a:pPr>
            <a:r>
              <a:rPr lang="en-US" sz="5400" b="1" cap="all" spc="-300">
                <a:ln/>
                <a:solidFill>
                  <a:schemeClr val="accent1"/>
                </a:solidFill>
                <a:effectLst>
                  <a:outerShdw blurRad="19685" dist="12700" dir="5400000" algn="tl" rotWithShape="0">
                    <a:schemeClr val="accent1">
                      <a:satMod val="130000"/>
                      <a:alpha val="60000"/>
                    </a:schemeClr>
                  </a:outerShdw>
                  <a:reflection blurRad="10000" stA="55000" endPos="48000" dist="500" dir="5400000" sy="-100000" algn="bl" rotWithShape="0"/>
                </a:effectLst>
                <a:latin typeface="Arial"/>
              </a:rPr>
              <a:t>BÀI TẬP 1</a:t>
            </a:r>
          </a:p>
        </p:txBody>
      </p:sp>
      <p:sp>
        <p:nvSpPr>
          <p:cNvPr id="32771" name="TextBox 3"/>
          <p:cNvSpPr txBox="1">
            <a:spLocks noChangeArrowheads="1"/>
          </p:cNvSpPr>
          <p:nvPr/>
        </p:nvSpPr>
        <p:spPr bwMode="auto">
          <a:xfrm>
            <a:off x="1447800" y="1436688"/>
            <a:ext cx="7239000" cy="10779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en-US" sz="3200"/>
              <a:t>Mở tệp </a:t>
            </a:r>
            <a:r>
              <a:rPr lang="en-US" sz="3200">
                <a:solidFill>
                  <a:srgbClr val="FF0000"/>
                </a:solidFill>
              </a:rPr>
              <a:t>Xoahinh1.bmp</a:t>
            </a:r>
            <a:r>
              <a:rPr lang="en-US" sz="3200"/>
              <a:t> rồi xoá chú chó và chú mèo </a:t>
            </a:r>
            <a:r>
              <a:rPr lang="vi-VN" sz="3200"/>
              <a:t>đ</a:t>
            </a:r>
            <a:r>
              <a:rPr lang="en-US" sz="3200"/>
              <a:t>ể </a:t>
            </a:r>
            <a:r>
              <a:rPr lang="vi-VN" sz="3200"/>
              <a:t>đư</a:t>
            </a:r>
            <a:r>
              <a:rPr lang="en-US" sz="3200"/>
              <a:t>ợc hình sau:</a:t>
            </a:r>
          </a:p>
        </p:txBody>
      </p:sp>
      <p:pic>
        <p:nvPicPr>
          <p:cNvPr id="32772" name="Picture 2"/>
          <p:cNvPicPr>
            <a:picLocks noChangeAspect="1" noChangeArrowheads="1"/>
          </p:cNvPicPr>
          <p:nvPr/>
        </p:nvPicPr>
        <p:blipFill>
          <a:blip r:embed="rId2"/>
          <a:srcRect l="5000" t="8000" r="65625" b="67000"/>
          <a:stretch>
            <a:fillRect/>
          </a:stretch>
        </p:blipFill>
        <p:spPr bwMode="auto">
          <a:xfrm>
            <a:off x="1066800" y="3200400"/>
            <a:ext cx="3581400" cy="1905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076" name="Picture 4"/>
          <p:cNvPicPr>
            <a:picLocks noChangeAspect="1" noChangeArrowheads="1"/>
          </p:cNvPicPr>
          <p:nvPr/>
        </p:nvPicPr>
        <p:blipFill>
          <a:blip r:embed="rId2"/>
          <a:srcRect l="14999" t="8000" r="73750" b="67999"/>
          <a:stretch>
            <a:fillRect/>
          </a:stretch>
        </p:blipFill>
        <p:spPr bwMode="auto">
          <a:xfrm>
            <a:off x="7239000" y="3200400"/>
            <a:ext cx="1371600" cy="1828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8" name="Right Arrow 7"/>
          <p:cNvSpPr/>
          <p:nvPr/>
        </p:nvSpPr>
        <p:spPr>
          <a:xfrm>
            <a:off x="5257800" y="4114800"/>
            <a:ext cx="1600200" cy="381000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>
              <a:latin typeface="Arial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2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Clr clrSpc="rgb" dir="cw">
                                      <p:cBhvr override="childStyle">
                                        <p:cTn id="6" dur="100" fill="hold"/>
                                        <p:tgtEl>
                                          <p:spTgt spid="3076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animClr clrSpc="rgb" dir="cw">
                                      <p:cBhvr>
                                        <p:cTn id="7" dur="100" fill="hold"/>
                                        <p:tgtEl>
                                          <p:spTgt spid="3076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set>
                                      <p:cBhvr>
                                        <p:cTn id="8" dur="100" fill="hold"/>
                                        <p:tgtEl>
                                          <p:spTgt spid="3076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9" dur="100" fill="hold"/>
                                        <p:tgtEl>
                                          <p:spTgt spid="3076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  <p:animRot by="120000">
                                      <p:cBhvr>
                                        <p:cTn id="10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1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307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12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307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3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307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4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07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3181163" y="219670"/>
            <a:ext cx="3172985" cy="923330"/>
          </a:xfrm>
          <a:prstGeom prst="rect">
            <a:avLst/>
          </a:prstGeom>
          <a:noFill/>
        </p:spPr>
        <p:txBody>
          <a:bodyPr wrap="none">
            <a:spAutoFit/>
            <a:scene3d>
              <a:camera prst="orthographicFront"/>
              <a:lightRig rig="brightRoom" dir="t"/>
            </a:scene3d>
            <a:sp3d contourW="6350" prstMaterial="plastic">
              <a:bevelT w="20320" h="20320" prst="angle"/>
              <a:contourClr>
                <a:schemeClr val="accent1">
                  <a:tint val="100000"/>
                  <a:shade val="100000"/>
                  <a:hueMod val="100000"/>
                  <a:satMod val="100000"/>
                </a:schemeClr>
              </a:contourClr>
            </a:sp3d>
          </a:bodyPr>
          <a:lstStyle/>
          <a:p>
            <a:pPr algn="ctr">
              <a:defRPr/>
            </a:pPr>
            <a:r>
              <a:rPr lang="en-US" sz="5400" b="1" cap="all" spc="-300">
                <a:ln/>
                <a:solidFill>
                  <a:schemeClr val="accent1"/>
                </a:solidFill>
                <a:effectLst>
                  <a:outerShdw blurRad="19685" dist="12700" dir="5400000" algn="tl" rotWithShape="0">
                    <a:schemeClr val="accent1">
                      <a:satMod val="130000"/>
                      <a:alpha val="60000"/>
                    </a:schemeClr>
                  </a:outerShdw>
                  <a:reflection blurRad="10000" stA="55000" endPos="48000" dist="500" dir="5400000" sy="-100000" algn="bl" rotWithShape="0"/>
                </a:effectLst>
                <a:latin typeface="Arial"/>
              </a:rPr>
              <a:t>BÀI TẬP 2</a:t>
            </a:r>
          </a:p>
        </p:txBody>
      </p:sp>
      <p:sp>
        <p:nvSpPr>
          <p:cNvPr id="33795" name="TextBox 2"/>
          <p:cNvSpPr txBox="1">
            <a:spLocks noChangeArrowheads="1"/>
          </p:cNvSpPr>
          <p:nvPr/>
        </p:nvSpPr>
        <p:spPr bwMode="auto">
          <a:xfrm>
            <a:off x="1447800" y="1436688"/>
            <a:ext cx="7696200" cy="20621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en-US" sz="3200"/>
              <a:t>Mở tệp </a:t>
            </a:r>
            <a:r>
              <a:rPr lang="en-US" sz="3200">
                <a:solidFill>
                  <a:srgbClr val="FF0000"/>
                </a:solidFill>
              </a:rPr>
              <a:t>Xoahinh2.bmp</a:t>
            </a:r>
            <a:r>
              <a:rPr lang="en-US" sz="3200"/>
              <a:t> </a:t>
            </a:r>
            <a:r>
              <a:rPr lang="vi-VN" sz="3200"/>
              <a:t>đ</a:t>
            </a:r>
            <a:r>
              <a:rPr lang="en-US" sz="3200"/>
              <a:t>ể có hình vẽ 10 gói quà của bạn Mai. Mai </a:t>
            </a:r>
            <a:r>
              <a:rPr lang="vi-VN" sz="3200"/>
              <a:t>đ</a:t>
            </a:r>
            <a:r>
              <a:rPr lang="en-US" sz="3200"/>
              <a:t>ã tặng các bạn 5 gói. Em hãy xoá bớt số gói quà Mai </a:t>
            </a:r>
            <a:r>
              <a:rPr lang="vi-VN" sz="3200"/>
              <a:t>đ</a:t>
            </a:r>
            <a:r>
              <a:rPr lang="en-US" sz="3200"/>
              <a:t>ã tặng</a:t>
            </a:r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/>
          <a:srcRect l="5000" t="7001" r="28751" b="62000"/>
          <a:stretch>
            <a:fillRect/>
          </a:stretch>
        </p:blipFill>
        <p:spPr bwMode="auto">
          <a:xfrm>
            <a:off x="1066800" y="3505200"/>
            <a:ext cx="8077200" cy="2362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mph" presetSubtype="0" repeatCount="indefinite" fill="hold" nodeType="click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Effect transition="out" filter="fade">
                                      <p:cBhvr>
                                        <p:cTn id="6" dur="500" tmFilter="0, 0; .2, .5; .8, .5; 1, 0"/>
                                        <p:tgtEl>
                                          <p:spTgt spid="4098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7" dur="250" autoRev="1" fill="hold"/>
                                        <p:tgtEl>
                                          <p:spTgt spid="4098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_rels/them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2.jpeg"/></Relationships>
</file>

<file path=ppt/theme/_rels/them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3.jpeg"/></Relationships>
</file>

<file path=ppt/theme/_rels/them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4.jpeg"/></Relationships>
</file>

<file path=ppt/theme/theme1.xml><?xml version="1.0" encoding="utf-8"?>
<a:theme xmlns:a="http://schemas.openxmlformats.org/drawingml/2006/main" name="Verve">
  <a:themeElements>
    <a:clrScheme name="Verve">
      <a:dk1>
        <a:sysClr val="windowText" lastClr="000000"/>
      </a:dk1>
      <a:lt1>
        <a:sysClr val="window" lastClr="FFFFFF"/>
      </a:lt1>
      <a:dk2>
        <a:srgbClr val="666666"/>
      </a:dk2>
      <a:lt2>
        <a:srgbClr val="D2D2D2"/>
      </a:lt2>
      <a:accent1>
        <a:srgbClr val="FF388C"/>
      </a:accent1>
      <a:accent2>
        <a:srgbClr val="E40059"/>
      </a:accent2>
      <a:accent3>
        <a:srgbClr val="9C007F"/>
      </a:accent3>
      <a:accent4>
        <a:srgbClr val="68007F"/>
      </a:accent4>
      <a:accent5>
        <a:srgbClr val="005BD3"/>
      </a:accent5>
      <a:accent6>
        <a:srgbClr val="00349E"/>
      </a:accent6>
      <a:hlink>
        <a:srgbClr val="17BBFD"/>
      </a:hlink>
      <a:folHlink>
        <a:srgbClr val="FF79C2"/>
      </a:folHlink>
    </a:clrScheme>
    <a:fontScheme name="Verve">
      <a:majorFont>
        <a:latin typeface="Century Gothic"/>
        <a:ea typeface=""/>
        <a:cs typeface=""/>
        <a:font script="Jpan" typeface="HGｺﾞｼｯｸM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Century Gothic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</a:minorFont>
    </a:fontScheme>
    <a:fmtScheme name="Verve">
      <a:fillStyleLst>
        <a:solidFill>
          <a:schemeClr val="phClr"/>
        </a:solidFill>
        <a:gradFill rotWithShape="1">
          <a:gsLst>
            <a:gs pos="0">
              <a:schemeClr val="phClr">
                <a:tint val="10000"/>
                <a:satMod val="300000"/>
              </a:schemeClr>
            </a:gs>
            <a:gs pos="34000">
              <a:schemeClr val="phClr">
                <a:tint val="13500"/>
                <a:satMod val="250000"/>
              </a:schemeClr>
            </a:gs>
            <a:gs pos="100000">
              <a:schemeClr val="phClr">
                <a:tint val="60000"/>
                <a:satMod val="200000"/>
              </a:schemeClr>
            </a:gs>
          </a:gsLst>
          <a:path path="circle">
            <a:fillToRect l="50000" t="155000" r="50000" b="-55000"/>
          </a:path>
        </a:gradFill>
        <a:gradFill rotWithShape="1">
          <a:gsLst>
            <a:gs pos="0">
              <a:schemeClr val="phClr">
                <a:tint val="60000"/>
                <a:satMod val="160000"/>
              </a:schemeClr>
            </a:gs>
            <a:gs pos="46000">
              <a:schemeClr val="phClr">
                <a:tint val="86000"/>
                <a:satMod val="160000"/>
              </a:schemeClr>
            </a:gs>
            <a:gs pos="100000">
              <a:schemeClr val="phClr">
                <a:shade val="40000"/>
                <a:satMod val="160000"/>
              </a:schemeClr>
            </a:gs>
          </a:gsLst>
          <a:path path="circle">
            <a:fillToRect l="50000" t="155000" r="50000" b="-55000"/>
          </a:path>
        </a:gradFill>
      </a:fillStyleLst>
      <a:lnStyleLst>
        <a:ln w="9525" cap="flat" cmpd="sng" algn="ctr">
          <a:solidFill>
            <a:schemeClr val="phClr">
              <a:satMod val="12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3500" dist="25400" dir="14700000" algn="t" rotWithShape="0">
              <a:srgbClr val="000000">
                <a:alpha val="50000"/>
              </a:srgbClr>
            </a:outerShdw>
          </a:effectLst>
        </a:effectStyle>
        <a:effectStyle>
          <a:effectLst>
            <a:outerShdw blurRad="50800" dist="38100" dir="14700000" algn="t" rotWithShape="0">
              <a:srgbClr val="000000">
                <a:alpha val="60000"/>
              </a:srgbClr>
            </a:outerShdw>
          </a:effectLst>
        </a:effectStyle>
        <a:effectStyle>
          <a:effectLst>
            <a:outerShdw blurRad="50800" dist="38100" dir="14700000" algn="t" rotWithShape="0">
              <a:srgbClr val="000000">
                <a:alpha val="60000"/>
              </a:srgbClr>
            </a:outerShdw>
          </a:effectLst>
          <a:scene3d>
            <a:camera prst="orthographicFront" fov="0">
              <a:rot lat="0" lon="0" rev="0"/>
            </a:camera>
            <a:lightRig rig="contrasting" dir="t">
              <a:rot lat="0" lon="0" rev="3600000"/>
            </a:lightRig>
          </a:scene3d>
          <a:sp3d prstMaterial="plastic">
            <a:bevelT w="127000" h="38200" prst="relaxedInset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48000"/>
                <a:satMod val="230000"/>
              </a:schemeClr>
            </a:gs>
            <a:gs pos="60000">
              <a:schemeClr val="phClr">
                <a:shade val="92000"/>
                <a:satMod val="230000"/>
              </a:schemeClr>
            </a:gs>
            <a:gs pos="100000">
              <a:schemeClr val="phClr">
                <a:tint val="85000"/>
                <a:satMod val="400000"/>
              </a:schemeClr>
            </a:gs>
          </a:gsLst>
          <a:lin ang="5400000" scaled="0"/>
        </a:gradFill>
        <a:blipFill>
          <a:blip xmlns:r="http://schemas.openxmlformats.org/officeDocument/2006/relationships" r:embed="rId1">
            <a:duotone>
              <a:schemeClr val="phClr">
                <a:shade val="1200"/>
                <a:satMod val="150000"/>
              </a:schemeClr>
              <a:schemeClr val="phClr">
                <a:tint val="90000"/>
                <a:satMod val="150000"/>
              </a:schemeClr>
            </a:duotone>
          </a:blip>
          <a:tile tx="0" ty="0" sx="70000" sy="70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riel">
  <a:themeElements>
    <a:clrScheme name="Oriel">
      <a:dk1>
        <a:sysClr val="windowText" lastClr="000000"/>
      </a:dk1>
      <a:lt1>
        <a:sysClr val="window" lastClr="FFFFFF"/>
      </a:lt1>
      <a:dk2>
        <a:srgbClr val="575F6D"/>
      </a:dk2>
      <a:lt2>
        <a:srgbClr val="FFF39D"/>
      </a:lt2>
      <a:accent1>
        <a:srgbClr val="FE8637"/>
      </a:accent1>
      <a:accent2>
        <a:srgbClr val="7598D9"/>
      </a:accent2>
      <a:accent3>
        <a:srgbClr val="B32C16"/>
      </a:accent3>
      <a:accent4>
        <a:srgbClr val="F5CD2D"/>
      </a:accent4>
      <a:accent5>
        <a:srgbClr val="AEBAD5"/>
      </a:accent5>
      <a:accent6>
        <a:srgbClr val="777C84"/>
      </a:accent6>
      <a:hlink>
        <a:srgbClr val="D2611C"/>
      </a:hlink>
      <a:folHlink>
        <a:srgbClr val="3B435B"/>
      </a:folHlink>
    </a:clrScheme>
    <a:fontScheme name="Oriel">
      <a:majorFont>
        <a:latin typeface="Century Schoolbook"/>
        <a:ea typeface=""/>
        <a:cs typeface=""/>
        <a:font script="Jpan" typeface="ＭＳ Ｐ明朝"/>
        <a:font script="Hang" typeface="휴먼매직체"/>
        <a:font script="Hans" typeface="华文楷体"/>
        <a:font script="Hant" typeface="新細明體"/>
        <a:font script="Arab" typeface="Times New Roman"/>
        <a:font script="Hebr" typeface="Times New Roman"/>
        <a:font script="Thai" typeface="Kodchiang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entury Schoolbook"/>
        <a:ea typeface=""/>
        <a:cs typeface=""/>
        <a:font script="Jpan" typeface="ＭＳ Ｐ明朝"/>
        <a:font script="Hang" typeface="휴먼매직체"/>
        <a:font script="Hans" typeface="宋体"/>
        <a:font script="Hant" typeface="新細明體"/>
        <a:font script="Arab" typeface="Times New Roman"/>
        <a:font script="Hebr" typeface="Times New Roman"/>
        <a:font script="Thai" typeface="Kodchiang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Oriel">
      <a:fillStyleLst>
        <a:solidFill>
          <a:schemeClr val="phClr"/>
        </a:solidFill>
        <a:gradFill rotWithShape="1">
          <a:gsLst>
            <a:gs pos="0">
              <a:schemeClr val="phClr">
                <a:tint val="35000"/>
                <a:satMod val="260000"/>
              </a:schemeClr>
            </a:gs>
            <a:gs pos="30000">
              <a:schemeClr val="phClr">
                <a:tint val="38000"/>
                <a:satMod val="260000"/>
              </a:schemeClr>
            </a:gs>
            <a:gs pos="75000">
              <a:schemeClr val="phClr">
                <a:tint val="55000"/>
                <a:satMod val="255000"/>
              </a:schemeClr>
            </a:gs>
            <a:gs pos="100000">
              <a:schemeClr val="phClr">
                <a:tint val="70000"/>
                <a:satMod val="255000"/>
              </a:schemeClr>
            </a:gs>
          </a:gsLst>
          <a:path path="circle">
            <a:fillToRect l="5000" t="100000" r="120000" b="10000"/>
          </a:path>
        </a:gradFill>
        <a:gradFill rotWithShape="1">
          <a:gsLst>
            <a:gs pos="0">
              <a:schemeClr val="phClr">
                <a:shade val="63000"/>
                <a:satMod val="165000"/>
              </a:schemeClr>
            </a:gs>
            <a:gs pos="30000">
              <a:schemeClr val="phClr">
                <a:shade val="58000"/>
                <a:satMod val="165000"/>
              </a:schemeClr>
            </a:gs>
            <a:gs pos="75000">
              <a:schemeClr val="phClr">
                <a:shade val="30000"/>
                <a:satMod val="175000"/>
              </a:schemeClr>
            </a:gs>
            <a:gs pos="100000">
              <a:schemeClr val="phClr">
                <a:shade val="15000"/>
                <a:satMod val="175000"/>
              </a:schemeClr>
            </a:gs>
          </a:gsLst>
          <a:path path="circle">
            <a:fillToRect l="5000" t="100000" r="120000" b="10000"/>
          </a:path>
        </a:gradFill>
      </a:fillStyleLst>
      <a:lnStyleLst>
        <a:ln w="12700" cap="flat" cmpd="sng" algn="ctr">
          <a:solidFill>
            <a:schemeClr val="phClr">
              <a:shade val="70000"/>
              <a:satMod val="15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4925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250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50800" dist="20000" dir="5400000" rotWithShape="0">
              <a:srgbClr val="000000">
                <a:alpha val="42000"/>
              </a:srgbClr>
            </a:outerShdw>
          </a:effectLst>
        </a:effectStyle>
        <a:effectStyle>
          <a:effectLst>
            <a:outerShdw blurRad="50800" dist="20000" dir="5400000" rotWithShape="0">
              <a:srgbClr val="000000">
                <a:alpha val="4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0"/>
            </a:lightRig>
          </a:scene3d>
          <a:sp3d>
            <a:bevelT w="47625" h="69850"/>
            <a:contourClr>
              <a:schemeClr val="lt1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58000"/>
                <a:satMod val="125000"/>
              </a:schemeClr>
            </a:gs>
            <a:gs pos="40000">
              <a:schemeClr val="phClr">
                <a:tint val="90000"/>
                <a:shade val="90000"/>
                <a:satMod val="120000"/>
              </a:schemeClr>
            </a:gs>
            <a:gs pos="100000">
              <a:schemeClr val="phClr">
                <a:tint val="50000"/>
              </a:schemeClr>
            </a:gs>
          </a:gsLst>
          <a:lin ang="16200000" scaled="1"/>
        </a:gradFill>
        <a:blipFill>
          <a:blip xmlns:r="http://schemas.openxmlformats.org/officeDocument/2006/relationships" r:embed="rId1">
            <a:duotone>
              <a:schemeClr val="phClr">
                <a:shade val="80000"/>
              </a:schemeClr>
              <a:schemeClr val="phClr">
                <a:tint val="91000"/>
              </a:schemeClr>
            </a:duotone>
          </a:blip>
          <a:tile tx="0" ty="0" sx="40000" sy="50000" flip="y" algn="tl"/>
        </a:blip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Aspect">
  <a:themeElements>
    <a:clrScheme name="Aspect">
      <a:dk1>
        <a:sysClr val="windowText" lastClr="000000"/>
      </a:dk1>
      <a:lt1>
        <a:sysClr val="window" lastClr="FFFFFF"/>
      </a:lt1>
      <a:dk2>
        <a:srgbClr val="323232"/>
      </a:dk2>
      <a:lt2>
        <a:srgbClr val="E3DED1"/>
      </a:lt2>
      <a:accent1>
        <a:srgbClr val="F07F09"/>
      </a:accent1>
      <a:accent2>
        <a:srgbClr val="9F2936"/>
      </a:accent2>
      <a:accent3>
        <a:srgbClr val="1B587C"/>
      </a:accent3>
      <a:accent4>
        <a:srgbClr val="4E8542"/>
      </a:accent4>
      <a:accent5>
        <a:srgbClr val="604878"/>
      </a:accent5>
      <a:accent6>
        <a:srgbClr val="C19859"/>
      </a:accent6>
      <a:hlink>
        <a:srgbClr val="6B9F25"/>
      </a:hlink>
      <a:folHlink>
        <a:srgbClr val="B26B02"/>
      </a:folHlink>
    </a:clrScheme>
    <a:fontScheme name="Aspect">
      <a:majorFont>
        <a:latin typeface="Verdana"/>
        <a:ea typeface=""/>
        <a:cs typeface=""/>
        <a:font script="Jpan" typeface="ＭＳ ゴシック"/>
        <a:font script="Hang" typeface="굴림"/>
        <a:font script="Hans" typeface="微软雅黑"/>
        <a:font script="Hant" typeface="微軟正黑體"/>
        <a:font script="Arab" typeface="Tahoma"/>
        <a:font script="Hebr" typeface="Tahoma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</a:majorFont>
      <a:minorFont>
        <a:latin typeface="Verdana"/>
        <a:ea typeface=""/>
        <a:cs typeface=""/>
        <a:font script="Jpan" typeface="ＭＳ ゴシック"/>
        <a:font script="Hang" typeface="굴림"/>
        <a:font script="Hans" typeface="微软雅黑"/>
        <a:font script="Hant" typeface="微軟正黑體"/>
        <a:font script="Arab" typeface="Tahoma"/>
        <a:font script="Hebr" typeface="Tahoma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</a:minorFont>
    </a:fontScheme>
    <a:fmtScheme name="Aspect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satMod val="270000"/>
              </a:schemeClr>
            </a:gs>
            <a:gs pos="25000">
              <a:schemeClr val="phClr">
                <a:tint val="60000"/>
                <a:satMod val="300000"/>
              </a:schemeClr>
            </a:gs>
            <a:gs pos="100000">
              <a:schemeClr val="phClr">
                <a:tint val="29000"/>
                <a:satMod val="40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45000"/>
                <a:satMod val="155000"/>
              </a:schemeClr>
            </a:gs>
            <a:gs pos="60000">
              <a:schemeClr val="phClr">
                <a:shade val="95000"/>
                <a:satMod val="150000"/>
              </a:schemeClr>
            </a:gs>
            <a:gs pos="100000">
              <a:schemeClr val="phClr">
                <a:tint val="87000"/>
                <a:satMod val="2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atMod val="150000"/>
            </a:schemeClr>
          </a:solidFill>
          <a:prstDash val="solid"/>
        </a:ln>
        <a:ln w="425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5500" dist="381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65500" dist="381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65500" dist="38100" dir="5400000" rotWithShape="0">
              <a:srgbClr val="000000">
                <a:alpha val="40000"/>
              </a:srgbClr>
            </a:outerShdw>
          </a:effectLst>
          <a:scene3d>
            <a:camera prst="orthographicFront" fov="0">
              <a:rot lat="0" lon="0" rev="0"/>
            </a:camera>
            <a:lightRig rig="contrasting" dir="t">
              <a:rot lat="0" lon="0" rev="12000000"/>
            </a:lightRig>
          </a:scene3d>
          <a:sp3d prstMaterial="powder">
            <a:bevelT h="508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35000"/>
                <a:satMod val="150000"/>
              </a:schemeClr>
            </a:gs>
            <a:gs pos="45000">
              <a:schemeClr val="phClr">
                <a:shade val="68000"/>
                <a:satMod val="155000"/>
              </a:schemeClr>
            </a:gs>
            <a:gs pos="100000">
              <a:schemeClr val="phClr">
                <a:tint val="70000"/>
                <a:satMod val="175000"/>
              </a:schemeClr>
            </a:gs>
          </a:gsLst>
          <a:lin ang="16200000" scaled="0"/>
        </a:gradFill>
        <a:blipFill>
          <a:blip xmlns:r="http://schemas.openxmlformats.org/officeDocument/2006/relationships" r:embed="rId1">
            <a:duotone>
              <a:schemeClr val="phClr">
                <a:shade val="800"/>
                <a:satMod val="150000"/>
              </a:schemeClr>
              <a:schemeClr val="phClr">
                <a:tint val="80000"/>
                <a:satMod val="150000"/>
              </a:schemeClr>
            </a:duotone>
          </a:blip>
          <a:tile tx="0" ty="0" sx="75000" sy="75000" flip="none" algn="tl"/>
        </a:blip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Solstice">
  <a:themeElements>
    <a:clrScheme name="Solstice">
      <a:dk1>
        <a:sysClr val="windowText" lastClr="000000"/>
      </a:dk1>
      <a:lt1>
        <a:sysClr val="window" lastClr="FFFFFF"/>
      </a:lt1>
      <a:dk2>
        <a:srgbClr val="4F271C"/>
      </a:dk2>
      <a:lt2>
        <a:srgbClr val="E7DEC9"/>
      </a:lt2>
      <a:accent1>
        <a:srgbClr val="3891A7"/>
      </a:accent1>
      <a:accent2>
        <a:srgbClr val="FEB80A"/>
      </a:accent2>
      <a:accent3>
        <a:srgbClr val="C32D2E"/>
      </a:accent3>
      <a:accent4>
        <a:srgbClr val="84AA33"/>
      </a:accent4>
      <a:accent5>
        <a:srgbClr val="964305"/>
      </a:accent5>
      <a:accent6>
        <a:srgbClr val="475A8D"/>
      </a:accent6>
      <a:hlink>
        <a:srgbClr val="8DC765"/>
      </a:hlink>
      <a:folHlink>
        <a:srgbClr val="AA8A14"/>
      </a:folHlink>
    </a:clrScheme>
    <a:fontScheme name="Solstice">
      <a:majorFont>
        <a:latin typeface="Gill Sans MT"/>
        <a:ea typeface=""/>
        <a:cs typeface=""/>
        <a:font script="Grek" typeface="Corbel"/>
        <a:font script="Cyrl" typeface="Corbel"/>
        <a:font script="Jpan" typeface="HGｺﾞｼｯｸE"/>
        <a:font script="Hang" typeface="휴먼매직체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Gill Sans MT"/>
        <a:ea typeface=""/>
        <a:cs typeface=""/>
        <a:font script="Grek" typeface="Corbel"/>
        <a:font script="Cyrl" typeface="Corbel"/>
        <a:font script="Jpan" typeface="HGｺﾞｼｯｸE"/>
        <a:font script="Hang" typeface="HY엽서L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inorFont>
    </a:fontScheme>
    <a:fmtScheme name="Solstice">
      <a:fillStyleLst>
        <a:solidFill>
          <a:schemeClr val="phClr"/>
        </a:solidFill>
        <a:gradFill rotWithShape="1">
          <a:gsLst>
            <a:gs pos="0">
              <a:schemeClr val="phClr">
                <a:tint val="35000"/>
                <a:satMod val="253000"/>
              </a:schemeClr>
            </a:gs>
            <a:gs pos="50000">
              <a:schemeClr val="phClr">
                <a:tint val="42000"/>
                <a:satMod val="255000"/>
              </a:schemeClr>
            </a:gs>
            <a:gs pos="97000">
              <a:schemeClr val="phClr">
                <a:tint val="53000"/>
                <a:satMod val="260000"/>
              </a:schemeClr>
            </a:gs>
            <a:gs pos="100000">
              <a:schemeClr val="phClr">
                <a:tint val="56000"/>
                <a:satMod val="275000"/>
              </a:schemeClr>
            </a:gs>
          </a:gsLst>
          <a:path path="circle">
            <a:fillToRect l="50000" t="50000" r="50000" b="50000"/>
          </a:path>
        </a:gradFill>
        <a:gradFill rotWithShape="1">
          <a:gsLst>
            <a:gs pos="0">
              <a:schemeClr val="phClr">
                <a:tint val="92000"/>
                <a:satMod val="170000"/>
              </a:schemeClr>
            </a:gs>
            <a:gs pos="15000">
              <a:schemeClr val="phClr">
                <a:tint val="92000"/>
                <a:shade val="99000"/>
                <a:satMod val="170000"/>
              </a:schemeClr>
            </a:gs>
            <a:gs pos="62000">
              <a:schemeClr val="phClr">
                <a:tint val="96000"/>
                <a:shade val="80000"/>
                <a:satMod val="170000"/>
              </a:schemeClr>
            </a:gs>
            <a:gs pos="97000">
              <a:schemeClr val="phClr">
                <a:tint val="98000"/>
                <a:shade val="63000"/>
                <a:satMod val="170000"/>
              </a:schemeClr>
            </a:gs>
            <a:gs pos="100000">
              <a:schemeClr val="phClr">
                <a:shade val="62000"/>
                <a:satMod val="170000"/>
              </a:schemeClr>
            </a:gs>
          </a:gsLst>
          <a:path path="circle">
            <a:fillToRect l="50000" t="50000" r="50000" b="50000"/>
          </a:path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3500" dist="25400" dir="5400000" rotWithShape="0">
              <a:srgbClr val="000000">
                <a:alpha val="43137"/>
              </a:srgbClr>
            </a:outerShdw>
          </a:effectLst>
        </a:effectStyle>
        <a:effectStyle>
          <a:effectLst>
            <a:outerShdw blurRad="63500" dist="25400" dir="5400000" rotWithShape="0">
              <a:srgbClr val="000000">
                <a:alpha val="43137"/>
              </a:srgbClr>
            </a:outerShdw>
          </a:effectLst>
          <a:scene3d>
            <a:camera prst="orthographicFront" fov="0">
              <a:rot lat="0" lon="0" rev="0"/>
            </a:camera>
            <a:lightRig rig="brightRoom" dir="tl">
              <a:rot lat="0" lon="0" rev="8700000"/>
            </a:lightRig>
          </a:scene3d>
          <a:sp3d contourW="12700">
            <a:bevelT w="0" h="0"/>
            <a:contourClr>
              <a:schemeClr val="phClr">
                <a:shade val="80000"/>
              </a:schemeClr>
            </a:contourClr>
          </a:sp3d>
        </a:effectStyle>
        <a:effectStyle>
          <a:effectLst>
            <a:outerShdw blurRad="63500" dist="25400" dir="5400000" rotWithShape="0">
              <a:srgbClr val="000000">
                <a:alpha val="43137"/>
              </a:srgbClr>
            </a:outerShdw>
          </a:effectLst>
          <a:scene3d>
            <a:camera prst="orthographicFront" fov="0">
              <a:rot lat="0" lon="0" rev="0"/>
            </a:camera>
            <a:lightRig rig="brightRoom" dir="tl">
              <a:rot lat="0" lon="0" rev="5400000"/>
            </a:lightRig>
          </a:scene3d>
          <a:sp3d contourW="12700">
            <a:bevelT w="25400" h="50800" prst="angle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60000"/>
                <a:satMod val="355000"/>
              </a:schemeClr>
            </a:gs>
            <a:gs pos="40000">
              <a:schemeClr val="phClr">
                <a:tint val="85000"/>
                <a:satMod val="320000"/>
              </a:schemeClr>
            </a:gs>
            <a:gs pos="100000">
              <a:schemeClr val="phClr">
                <a:shade val="55000"/>
                <a:satMod val="300000"/>
              </a:schemeClr>
            </a:gs>
          </a:gsLst>
          <a:path path="circle">
            <a:fillToRect l="-24500" t="-20000" r="124500" b="12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"/>
                <a:satMod val="300000"/>
              </a:schemeClr>
              <a:schemeClr val="phClr">
                <a:tint val="90000"/>
                <a:satMod val="225000"/>
              </a:schemeClr>
            </a:duotone>
          </a:blip>
          <a:tile tx="0" ty="0" sx="90000" sy="90000" flip="xy" algn="tl"/>
        </a:blipFill>
      </a:bgFillStyleLst>
    </a:fmtScheme>
  </a:themeElements>
  <a:objectDefaults/>
  <a:extraClrSchemeLst/>
</a:theme>
</file>

<file path=ppt/theme/themeOverride1.xml><?xml version="1.0" encoding="utf-8"?>
<a:themeOverride xmlns:a="http://schemas.openxmlformats.org/drawingml/2006/main">
  <a:clrScheme name="Oriel">
    <a:dk1>
      <a:sysClr val="windowText" lastClr="000000"/>
    </a:dk1>
    <a:lt1>
      <a:sysClr val="window" lastClr="FFFFFF"/>
    </a:lt1>
    <a:dk2>
      <a:srgbClr val="575F6D"/>
    </a:dk2>
    <a:lt2>
      <a:srgbClr val="FFF39D"/>
    </a:lt2>
    <a:accent1>
      <a:srgbClr val="FE8637"/>
    </a:accent1>
    <a:accent2>
      <a:srgbClr val="7598D9"/>
    </a:accent2>
    <a:accent3>
      <a:srgbClr val="B32C16"/>
    </a:accent3>
    <a:accent4>
      <a:srgbClr val="F5CD2D"/>
    </a:accent4>
    <a:accent5>
      <a:srgbClr val="AEBAD5"/>
    </a:accent5>
    <a:accent6>
      <a:srgbClr val="777C84"/>
    </a:accent6>
    <a:hlink>
      <a:srgbClr val="D2611C"/>
    </a:hlink>
    <a:folHlink>
      <a:srgbClr val="3B435B"/>
    </a:folHlink>
  </a:clr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emplate>Trek</Template>
  <TotalTime>233</TotalTime>
  <Words>186</Words>
  <Application>Microsoft Office PowerPoint</Application>
  <PresentationFormat>On-screen Show (4:3)</PresentationFormat>
  <Paragraphs>23</Paragraphs>
  <Slides>7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8</vt:i4>
      </vt:variant>
      <vt:variant>
        <vt:lpstr>Theme</vt:lpstr>
      </vt:variant>
      <vt:variant>
        <vt:i4>4</vt:i4>
      </vt:variant>
      <vt:variant>
        <vt:lpstr>Slide Titles</vt:lpstr>
      </vt:variant>
      <vt:variant>
        <vt:i4>7</vt:i4>
      </vt:variant>
    </vt:vector>
  </HeadingPairs>
  <TitlesOfParts>
    <vt:vector size="19" baseType="lpstr">
      <vt:lpstr>Arial</vt:lpstr>
      <vt:lpstr>Century Gothic</vt:lpstr>
      <vt:lpstr>Wingdings 2</vt:lpstr>
      <vt:lpstr>Verdana</vt:lpstr>
      <vt:lpstr>Calibri</vt:lpstr>
      <vt:lpstr>Century Schoolbook</vt:lpstr>
      <vt:lpstr>Wingdings</vt:lpstr>
      <vt:lpstr>Gill Sans MT</vt:lpstr>
      <vt:lpstr>Verve</vt:lpstr>
      <vt:lpstr>Oriel</vt:lpstr>
      <vt:lpstr>Aspect</vt:lpstr>
      <vt:lpstr>Solstice</vt:lpstr>
      <vt:lpstr>Bài 4 TẨY, XOÁ HÌNH</vt:lpstr>
      <vt:lpstr>1. Tẩy một vùng trên hình</vt:lpstr>
      <vt:lpstr>2. Chọn một phần hình vẽ</vt:lpstr>
      <vt:lpstr>Slide 4</vt:lpstr>
      <vt:lpstr>Slide 5</vt:lpstr>
      <vt:lpstr>Slide 6</vt:lpstr>
      <vt:lpstr>Slide 7</vt:lpstr>
    </vt:vector>
  </TitlesOfParts>
  <Company>HOME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Bài 4 TẨY, XOÁ HÌNH</dc:title>
  <dc:creator>Lan-Cuong</dc:creator>
  <cp:lastModifiedBy>CSTeam</cp:lastModifiedBy>
  <cp:revision>30</cp:revision>
  <dcterms:created xsi:type="dcterms:W3CDTF">2009-01-04T14:38:58Z</dcterms:created>
  <dcterms:modified xsi:type="dcterms:W3CDTF">2016-06-29T10:25:52Z</dcterms:modified>
</cp:coreProperties>
</file>