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4" r:id="rId2"/>
    <p:sldId id="256" r:id="rId3"/>
    <p:sldId id="257" r:id="rId4"/>
    <p:sldId id="260" r:id="rId5"/>
    <p:sldId id="258" r:id="rId6"/>
    <p:sldId id="259" r:id="rId7"/>
    <p:sldId id="261" r:id="rId8"/>
    <p:sldId id="265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.VnTime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.VnTime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.VnTime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.VnTime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.VnTime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.VnTime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.VnTime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.VnTime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.VnTime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100CF-5377-45CC-A441-D60096BE1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88EC2-63F5-47F3-8497-EB00DCE10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59494-3F25-45FA-963E-830ABC163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B36C7-0308-4809-BCD6-B207D47E13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15DF-8D91-441C-8E7B-902705A4E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668C2-B95A-4477-92C3-B41B3EF18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BDF58-812C-41E1-AC09-1F9945598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11A5C-7610-4B8B-982A-06E4AF7BC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BB849-4435-484E-8965-2A9F591D1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6A8B8-68DC-4A75-B518-04644EFEB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A6D9B-B29D-4FC2-B538-12814F806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090B6-CD8A-45A2-8321-C9C74B0BB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5A6DB68-D12D-4577-8FA0-B2FC1B362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latin typeface="Arial"/>
              </a:rPr>
              <a:t>Kiểm tra bài cũ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/>
              </a:rPr>
              <a:t>Nêu cách cầm chuột</a:t>
            </a:r>
          </a:p>
          <a:p>
            <a:pPr eaLnBrk="1" hangingPunct="1">
              <a:defRPr/>
            </a:pPr>
            <a:r>
              <a:rPr lang="en-US" smtClean="0">
                <a:latin typeface="Arial"/>
              </a:rPr>
              <a:t>Hãy kể một số thiết bị có gắn bộ xử lí mà em biết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752600"/>
            <a:ext cx="6400800" cy="3276600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latin typeface="Arial"/>
            </a:endParaRPr>
          </a:p>
          <a:p>
            <a:pPr eaLnBrk="1" hangingPunct="1">
              <a:defRPr/>
            </a:pPr>
            <a:r>
              <a:rPr lang="en-US" sz="4400" smtClean="0">
                <a:latin typeface="Arial"/>
              </a:rPr>
              <a:t>CH</a:t>
            </a:r>
            <a:r>
              <a:rPr lang="vi-VN" sz="4400" smtClean="0">
                <a:latin typeface="Arial"/>
              </a:rPr>
              <a:t>ƯƠ</a:t>
            </a:r>
            <a:r>
              <a:rPr lang="en-US" sz="4400" smtClean="0">
                <a:latin typeface="Arial"/>
              </a:rPr>
              <a:t>NG 2</a:t>
            </a:r>
          </a:p>
          <a:p>
            <a:pPr eaLnBrk="1" hangingPunct="1">
              <a:defRPr/>
            </a:pPr>
            <a:r>
              <a:rPr lang="en-US" sz="4000" smtClean="0">
                <a:latin typeface="Arial"/>
              </a:rPr>
              <a:t>CH</a:t>
            </a:r>
            <a:r>
              <a:rPr lang="vi-VN" sz="4000" smtClean="0">
                <a:latin typeface="Arial"/>
              </a:rPr>
              <a:t>Ơ</a:t>
            </a:r>
            <a:r>
              <a:rPr lang="en-US" sz="4000" smtClean="0">
                <a:latin typeface="Arial"/>
              </a:rPr>
              <a:t>I CÙNG MÁY TÍNH</a:t>
            </a:r>
          </a:p>
          <a:p>
            <a:pPr eaLnBrk="1" hangingPunct="1">
              <a:defRPr/>
            </a:pPr>
            <a:endParaRPr lang="en-US" smtClean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/>
              </a:rPr>
              <a:t>Bài 1:TRÒ CH</a:t>
            </a:r>
            <a:r>
              <a:rPr lang="vi-VN" sz="4000" smtClean="0">
                <a:latin typeface="Arial"/>
              </a:rPr>
              <a:t>Ơ</a:t>
            </a:r>
            <a:r>
              <a:rPr lang="en-US" sz="4000" smtClean="0">
                <a:latin typeface="Arial"/>
              </a:rPr>
              <a:t>I BLOCKS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143000" y="1371600"/>
            <a:ext cx="3505200" cy="2743200"/>
          </a:xfrm>
          <a:prstGeom prst="cloudCallout">
            <a:avLst>
              <a:gd name="adj1" fmla="val -59421"/>
              <a:gd name="adj2" fmla="val 10555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3200">
                <a:latin typeface="Arial" charset="0"/>
              </a:rPr>
              <a:t>Để mở một biểu t</a:t>
            </a:r>
            <a:r>
              <a:rPr lang="vi-VN" sz="3200">
                <a:latin typeface="Arial" charset="0"/>
              </a:rPr>
              <a:t>ư</a:t>
            </a:r>
            <a:r>
              <a:rPr lang="en-US" sz="3200">
                <a:latin typeface="Arial" charset="0"/>
              </a:rPr>
              <a:t>ợng ta làm thế nào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562600" y="1447800"/>
            <a:ext cx="3276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4400">
                <a:latin typeface="Arial" charset="0"/>
              </a:rPr>
              <a:t>Ta nháy </a:t>
            </a:r>
            <a:r>
              <a:rPr lang="vi-VN" sz="4400">
                <a:latin typeface="Arial" charset="0"/>
              </a:rPr>
              <a:t>đ</a:t>
            </a:r>
            <a:r>
              <a:rPr lang="en-US" sz="4400">
                <a:latin typeface="Arial" charset="0"/>
              </a:rPr>
              <a:t>úp  chuột lên biểu t</a:t>
            </a:r>
            <a:r>
              <a:rPr lang="vi-VN" sz="4400">
                <a:latin typeface="Arial" charset="0"/>
              </a:rPr>
              <a:t>ư</a:t>
            </a:r>
            <a:r>
              <a:rPr lang="en-US" sz="4400">
                <a:latin typeface="Arial" charset="0"/>
              </a:rPr>
              <a:t>ợng </a:t>
            </a:r>
            <a:r>
              <a:rPr lang="vi-VN" sz="4400">
                <a:latin typeface="Arial" charset="0"/>
              </a:rPr>
              <a:t>đ</a:t>
            </a:r>
            <a:r>
              <a:rPr lang="en-US" sz="4400">
                <a:latin typeface="Arial" charset="0"/>
              </a:rPr>
              <a:t>ó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/>
              </a:rPr>
              <a:t>1.Khởi </a:t>
            </a:r>
            <a:r>
              <a:rPr lang="vi-VN" smtClean="0">
                <a:latin typeface="Arial"/>
              </a:rPr>
              <a:t>đ</a:t>
            </a:r>
            <a:r>
              <a:rPr lang="en-US" smtClean="0">
                <a:latin typeface="Arial"/>
              </a:rPr>
              <a:t>ộng trò ch</a:t>
            </a:r>
            <a:r>
              <a:rPr lang="vi-VN" smtClean="0">
                <a:latin typeface="Arial"/>
              </a:rPr>
              <a:t>ơ</a:t>
            </a:r>
            <a:r>
              <a:rPr lang="en-US" smtClean="0">
                <a:latin typeface="Arial"/>
              </a:rPr>
              <a:t>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Arial"/>
              </a:rPr>
              <a:t>Nháy </a:t>
            </a:r>
            <a:r>
              <a:rPr lang="vi-VN" sz="2800" smtClean="0">
                <a:latin typeface="Arial"/>
              </a:rPr>
              <a:t>đ</a:t>
            </a:r>
            <a:r>
              <a:rPr lang="en-US" sz="2800" smtClean="0">
                <a:latin typeface="Arial"/>
              </a:rPr>
              <a:t>úp chuột lên biểu t</a:t>
            </a:r>
            <a:r>
              <a:rPr lang="vi-VN" sz="2800" smtClean="0">
                <a:latin typeface="Arial"/>
              </a:rPr>
              <a:t>ư</a:t>
            </a:r>
            <a:r>
              <a:rPr lang="en-US" sz="2800" smtClean="0">
                <a:latin typeface="Arial"/>
              </a:rPr>
              <a:t>ợng         trên màn hình nền.Màn hình của trò ch</a:t>
            </a:r>
            <a:r>
              <a:rPr lang="vi-VN" sz="2800" smtClean="0">
                <a:latin typeface="Arial"/>
              </a:rPr>
              <a:t>ơ</a:t>
            </a:r>
            <a:r>
              <a:rPr lang="en-US" sz="2800" smtClean="0">
                <a:latin typeface="Arial"/>
              </a:rPr>
              <a:t>i xuất hiện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362200"/>
            <a:ext cx="56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0" y="2112963"/>
            <a:ext cx="2981325" cy="28654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/>
              </a:rPr>
              <a:t>2.Quy tắc ch</a:t>
            </a:r>
            <a:r>
              <a:rPr lang="vi-VN" smtClean="0">
                <a:latin typeface="Arial"/>
              </a:rPr>
              <a:t>ơ</a:t>
            </a:r>
            <a:r>
              <a:rPr lang="en-US" smtClean="0">
                <a:latin typeface="Arial"/>
              </a:rPr>
              <a:t>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/>
              </a:rPr>
              <a:t>Nháy chuột lên ô vuông, hình vẽ </a:t>
            </a:r>
            <a:r>
              <a:rPr lang="vi-VN" smtClean="0">
                <a:latin typeface="Arial"/>
              </a:rPr>
              <a:t>đư</a:t>
            </a:r>
            <a:r>
              <a:rPr lang="en-US" smtClean="0">
                <a:latin typeface="Arial"/>
              </a:rPr>
              <a:t>ợc lật.</a:t>
            </a:r>
          </a:p>
          <a:p>
            <a:pPr eaLnBrk="1" hangingPunct="1">
              <a:defRPr/>
            </a:pPr>
            <a:r>
              <a:rPr lang="en-US" smtClean="0">
                <a:latin typeface="Arial"/>
              </a:rPr>
              <a:t>Nếu lật hai ô vuông liên tiếp có hình vẽ giống nhau.Hai ô vuông này sẽ biến mất.Lật </a:t>
            </a:r>
            <a:r>
              <a:rPr lang="vi-VN" smtClean="0">
                <a:latin typeface="Arial"/>
              </a:rPr>
              <a:t>đ</a:t>
            </a:r>
            <a:r>
              <a:rPr lang="en-US" smtClean="0">
                <a:latin typeface="Arial"/>
              </a:rPr>
              <a:t>ến khi không còn ô vuông trên màn hình thì l</a:t>
            </a:r>
            <a:r>
              <a:rPr lang="vi-VN" smtClean="0">
                <a:latin typeface="Arial"/>
              </a:rPr>
              <a:t>ư</a:t>
            </a:r>
            <a:r>
              <a:rPr lang="en-US" smtClean="0">
                <a:latin typeface="Arial"/>
              </a:rPr>
              <a:t>ợt ch</a:t>
            </a:r>
            <a:r>
              <a:rPr lang="vi-VN" smtClean="0">
                <a:latin typeface="Arial"/>
              </a:rPr>
              <a:t>ơ</a:t>
            </a:r>
            <a:r>
              <a:rPr lang="en-US" smtClean="0">
                <a:latin typeface="Arial"/>
              </a:rPr>
              <a:t>i kết thúc</a:t>
            </a:r>
          </a:p>
          <a:p>
            <a:pPr eaLnBrk="1" hangingPunct="1">
              <a:defRPr/>
            </a:pPr>
            <a:r>
              <a:rPr lang="en-US" smtClean="0">
                <a:latin typeface="Arial"/>
              </a:rPr>
              <a:t>Thời gian em ch</a:t>
            </a:r>
            <a:r>
              <a:rPr lang="vi-VN" smtClean="0">
                <a:latin typeface="Arial"/>
              </a:rPr>
              <a:t>ơ</a:t>
            </a:r>
            <a:r>
              <a:rPr lang="en-US" smtClean="0">
                <a:latin typeface="Arial"/>
              </a:rPr>
              <a:t>i là Time</a:t>
            </a:r>
          </a:p>
          <a:p>
            <a:pPr eaLnBrk="1" hangingPunct="1">
              <a:defRPr/>
            </a:pPr>
            <a:r>
              <a:rPr lang="en-US" smtClean="0">
                <a:latin typeface="Arial"/>
              </a:rPr>
              <a:t>Tổng số cặp ô lật Total Pairs Flipped</a:t>
            </a:r>
          </a:p>
          <a:p>
            <a:pPr eaLnBrk="1" hangingPunct="1">
              <a:defRPr/>
            </a:pPr>
            <a:endParaRPr lang="en-US" smtClean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4400"/>
            <a:ext cx="48768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smtClean="0">
                <a:latin typeface="Arial"/>
              </a:rPr>
              <a:t>-Nhấn F2 </a:t>
            </a:r>
            <a:r>
              <a:rPr lang="vi-VN" sz="3600" smtClean="0">
                <a:latin typeface="Arial"/>
              </a:rPr>
              <a:t>đ</a:t>
            </a:r>
            <a:r>
              <a:rPr lang="en-US" sz="3600" smtClean="0">
                <a:latin typeface="Arial"/>
              </a:rPr>
              <a:t>ể bắt </a:t>
            </a:r>
            <a:r>
              <a:rPr lang="vi-VN" sz="3600" smtClean="0">
                <a:latin typeface="Arial"/>
              </a:rPr>
              <a:t>đ</a:t>
            </a:r>
            <a:r>
              <a:rPr lang="en-US" sz="3600" smtClean="0">
                <a:latin typeface="Arial"/>
              </a:rPr>
              <a:t>ầu lại l</a:t>
            </a:r>
            <a:r>
              <a:rPr lang="vi-VN" sz="3600" smtClean="0">
                <a:latin typeface="Arial"/>
              </a:rPr>
              <a:t>ư</a:t>
            </a:r>
            <a:r>
              <a:rPr lang="en-US" sz="3600" smtClean="0">
                <a:latin typeface="Arial"/>
              </a:rPr>
              <a:t>ợt mới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smtClean="0">
                <a:latin typeface="Arial"/>
              </a:rPr>
              <a:t> -Để ch</a:t>
            </a:r>
            <a:r>
              <a:rPr lang="vi-VN" sz="3600" smtClean="0">
                <a:latin typeface="Arial"/>
              </a:rPr>
              <a:t>ơ</a:t>
            </a:r>
            <a:r>
              <a:rPr lang="en-US" sz="3600" smtClean="0">
                <a:latin typeface="Arial"/>
              </a:rPr>
              <a:t>i với bảng có nhiều ô h</a:t>
            </a:r>
            <a:r>
              <a:rPr lang="vi-VN" sz="3600" smtClean="0">
                <a:latin typeface="Arial"/>
              </a:rPr>
              <a:t>ơ</a:t>
            </a:r>
            <a:r>
              <a:rPr lang="en-US" sz="3600" smtClean="0">
                <a:latin typeface="Arial"/>
              </a:rPr>
              <a:t>n em thực hiện nh</a:t>
            </a:r>
            <a:r>
              <a:rPr lang="vi-VN" sz="3600" smtClean="0">
                <a:latin typeface="Arial"/>
              </a:rPr>
              <a:t>ư</a:t>
            </a:r>
            <a:r>
              <a:rPr lang="en-US" sz="3600" smtClean="0">
                <a:latin typeface="Arial"/>
              </a:rPr>
              <a:t> sau: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smtClean="0">
                <a:latin typeface="Arial"/>
              </a:rPr>
              <a:t>1.Nháy chuột lên mục Skill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smtClean="0">
                <a:latin typeface="Arial"/>
              </a:rPr>
              <a:t>2.Chọn mục Big Board</a:t>
            </a:r>
          </a:p>
        </p:txBody>
      </p:sp>
      <p:pic>
        <p:nvPicPr>
          <p:cNvPr id="9231" name="Picture 1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1600200"/>
            <a:ext cx="4038600" cy="3276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latin typeface="Arial"/>
              </a:rPr>
              <a:t>Thoát khỏi trò ch</a:t>
            </a:r>
            <a:r>
              <a:rPr lang="vi-VN" smtClean="0">
                <a:latin typeface="Arial"/>
              </a:rPr>
              <a:t>ơ</a:t>
            </a:r>
            <a:r>
              <a:rPr lang="en-US" smtClean="0">
                <a:latin typeface="Arial"/>
              </a:rPr>
              <a:t>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/>
              </a:rPr>
              <a:t>Cách 1:-Nháy chuột vào nút close ở góc trên bên phải của màn hình</a:t>
            </a:r>
          </a:p>
          <a:p>
            <a:pPr eaLnBrk="1" hangingPunct="1">
              <a:defRPr/>
            </a:pPr>
            <a:r>
              <a:rPr lang="en-US" smtClean="0">
                <a:latin typeface="Arial"/>
              </a:rPr>
              <a:t>Cách 2: Nháy chọn  Game         chọn Exit</a:t>
            </a:r>
          </a:p>
          <a:p>
            <a:pPr eaLnBrk="1" hangingPunct="1">
              <a:defRPr/>
            </a:pPr>
            <a:endParaRPr lang="en-US" smtClean="0">
              <a:latin typeface="Arial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5334000" y="3352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237</TotalTime>
  <Words>232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.VnTime</vt:lpstr>
      <vt:lpstr>Arial</vt:lpstr>
      <vt:lpstr>Tahoma</vt:lpstr>
      <vt:lpstr>Wingdings</vt:lpstr>
      <vt:lpstr>Calibri</vt:lpstr>
      <vt:lpstr>Ocean</vt:lpstr>
      <vt:lpstr>Kiểm tra bài cũ</vt:lpstr>
      <vt:lpstr>Slide 2</vt:lpstr>
      <vt:lpstr>Slide 3</vt:lpstr>
      <vt:lpstr>Slide 4</vt:lpstr>
      <vt:lpstr>1.Khởi động trò chơi</vt:lpstr>
      <vt:lpstr>2.Quy tắc chơi</vt:lpstr>
      <vt:lpstr>Slide 7</vt:lpstr>
      <vt:lpstr>Thoát khỏi trò chơi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Thø hai ngµy 21 th¸ng 9 n¨m 2009</dc:title>
  <dc:creator>han phuong</dc:creator>
  <cp:lastModifiedBy>CSTeam</cp:lastModifiedBy>
  <cp:revision>12</cp:revision>
  <dcterms:created xsi:type="dcterms:W3CDTF">2008-12-08T17:09:47Z</dcterms:created>
  <dcterms:modified xsi:type="dcterms:W3CDTF">2016-06-29T10:25:16Z</dcterms:modified>
</cp:coreProperties>
</file>